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90" r:id="rId6"/>
    <p:sldId id="259" r:id="rId7"/>
    <p:sldId id="312" r:id="rId8"/>
    <p:sldId id="277" r:id="rId9"/>
    <p:sldId id="264" r:id="rId10"/>
    <p:sldId id="266" r:id="rId11"/>
    <p:sldId id="276" r:id="rId12"/>
    <p:sldId id="295" r:id="rId13"/>
    <p:sldId id="310" r:id="rId14"/>
    <p:sldId id="311" r:id="rId15"/>
    <p:sldId id="278" r:id="rId16"/>
    <p:sldId id="268" r:id="rId17"/>
    <p:sldId id="281" r:id="rId18"/>
    <p:sldId id="287" r:id="rId19"/>
    <p:sldId id="288" r:id="rId20"/>
    <p:sldId id="282" r:id="rId21"/>
    <p:sldId id="284" r:id="rId22"/>
    <p:sldId id="285" r:id="rId23"/>
    <p:sldId id="270" r:id="rId24"/>
    <p:sldId id="286" r:id="rId25"/>
    <p:sldId id="289" r:id="rId26"/>
    <p:sldId id="279" r:id="rId27"/>
    <p:sldId id="294" r:id="rId28"/>
    <p:sldId id="296" r:id="rId29"/>
    <p:sldId id="298" r:id="rId30"/>
    <p:sldId id="297" r:id="rId31"/>
    <p:sldId id="299" r:id="rId32"/>
    <p:sldId id="304" r:id="rId33"/>
    <p:sldId id="300" r:id="rId34"/>
    <p:sldId id="306" r:id="rId35"/>
    <p:sldId id="308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800"/>
    <a:srgbClr val="7A6A5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58" autoAdjust="0"/>
    <p:restoredTop sz="92261" autoAdjust="0"/>
  </p:normalViewPr>
  <p:slideViewPr>
    <p:cSldViewPr snapToGrid="0">
      <p:cViewPr varScale="1">
        <p:scale>
          <a:sx n="83" d="100"/>
          <a:sy n="83" d="100"/>
        </p:scale>
        <p:origin x="33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41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67652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5F099-578E-4E86-AD12-FF9E5BEE1F82}" type="datetimeFigureOut">
              <a:rPr lang="zh-CN" altLang="en-US" smtClean="0"/>
              <a:pPr/>
              <a:t>2019/11/27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4B3D1-06D4-4639-99E8-A4D864A168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56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5757" y="872291"/>
            <a:ext cx="10056743" cy="36720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1175" y="197984"/>
            <a:ext cx="2087959" cy="20880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5321300"/>
            <a:ext cx="12192000" cy="15367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74983" y="5321300"/>
            <a:ext cx="8400056" cy="138499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00B6B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</a:t>
            </a:r>
            <a:r>
              <a:rPr lang="en-US" altLang="zh-CN" sz="4400" b="1" dirty="0" err="1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GoHome</a:t>
            </a:r>
            <a:r>
              <a:rPr lang="en-US" altLang="zh-CN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APP</a:t>
            </a:r>
            <a:r>
              <a:rPr lang="zh-CN" altLang="en-US" sz="44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小组第二阶段汇报</a:t>
            </a:r>
            <a:endParaRPr lang="en-US" altLang="zh-CN" sz="44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endParaRPr lang="zh-CN" altLang="en-US" sz="4000" b="1" dirty="0">
              <a:solidFill>
                <a:srgbClr val="00B6B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11" name="直接连接符 10" descr="e7d195523061f1c0deeec63e560781cfd59afb0ea006f2a87ABB68BF51EA6619813959095094C18C62A12F549504892A4AAA8C1554C6663626E05CA27F281A14E6983772AFC3FB97135759321DEA3D7047B2D20B121D4E05A6D0F227958A32026FEBB3ABD36322023181A2FF8EA235E789B1C6FF9A70CDD2C90B48B40EB7806F7806DF616AB3CE63"/>
          <p:cNvCxnSpPr/>
          <p:nvPr/>
        </p:nvCxnSpPr>
        <p:spPr>
          <a:xfrm rot="5400000">
            <a:off x="6414559" y="2895014"/>
            <a:ext cx="0" cy="6840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876675" y="6365814"/>
            <a:ext cx="4391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Kartika" panose="02020503030404060203" pitchFamily="18" charset="0"/>
              </a:rPr>
              <a:t>小组成员：吴佩华 侯玉婷 邹鑫波 张勇标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Kartika" panose="020205030304040602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71154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普通用户</a:t>
            </a:r>
            <a:r>
              <a:rPr lang="en-US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首页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Straight Connector 82"/>
          <p:cNvCxnSpPr/>
          <p:nvPr/>
        </p:nvCxnSpPr>
        <p:spPr>
          <a:xfrm>
            <a:off x="4055534" y="4201235"/>
            <a:ext cx="1375621" cy="0"/>
          </a:xfrm>
          <a:prstGeom prst="line">
            <a:avLst/>
          </a:prstGeom>
          <a:ln w="9525">
            <a:solidFill>
              <a:srgbClr val="585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85"/>
          <p:cNvCxnSpPr/>
          <p:nvPr/>
        </p:nvCxnSpPr>
        <p:spPr>
          <a:xfrm flipV="1">
            <a:off x="5431155" y="2185473"/>
            <a:ext cx="0" cy="4031525"/>
          </a:xfrm>
          <a:prstGeom prst="line">
            <a:avLst/>
          </a:prstGeom>
          <a:ln w="9525">
            <a:solidFill>
              <a:srgbClr val="585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8"/>
          <p:cNvGrpSpPr/>
          <p:nvPr/>
        </p:nvGrpSpPr>
        <p:grpSpPr>
          <a:xfrm>
            <a:off x="5964092" y="3028436"/>
            <a:ext cx="906939" cy="908705"/>
            <a:chOff x="8866294" y="4017821"/>
            <a:chExt cx="1360409" cy="1363057"/>
          </a:xfrm>
        </p:grpSpPr>
        <p:sp>
          <p:nvSpPr>
            <p:cNvPr id="75" name="Oval 15"/>
            <p:cNvSpPr>
              <a:spLocks noChangeArrowheads="1"/>
            </p:cNvSpPr>
            <p:nvPr/>
          </p:nvSpPr>
          <p:spPr bwMode="auto">
            <a:xfrm>
              <a:off x="8866294" y="4017821"/>
              <a:ext cx="1360409" cy="1363057"/>
            </a:xfrm>
            <a:prstGeom prst="ellipse">
              <a:avLst/>
            </a:prstGeom>
            <a:solidFill>
              <a:srgbClr val="7A6A56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76" name="Freeform 5"/>
            <p:cNvSpPr>
              <a:spLocks noEditPoints="1"/>
            </p:cNvSpPr>
            <p:nvPr/>
          </p:nvSpPr>
          <p:spPr bwMode="auto">
            <a:xfrm>
              <a:off x="9146482" y="4325668"/>
              <a:ext cx="793450" cy="790055"/>
            </a:xfrm>
            <a:custGeom>
              <a:avLst/>
              <a:gdLst>
                <a:gd name="T0" fmla="*/ 151 w 393"/>
                <a:gd name="T1" fmla="*/ 295 h 391"/>
                <a:gd name="T2" fmla="*/ 159 w 393"/>
                <a:gd name="T3" fmla="*/ 266 h 391"/>
                <a:gd name="T4" fmla="*/ 122 w 393"/>
                <a:gd name="T5" fmla="*/ 251 h 391"/>
                <a:gd name="T6" fmla="*/ 108 w 393"/>
                <a:gd name="T7" fmla="*/ 225 h 391"/>
                <a:gd name="T8" fmla="*/ 71 w 393"/>
                <a:gd name="T9" fmla="*/ 241 h 391"/>
                <a:gd name="T10" fmla="*/ 42 w 393"/>
                <a:gd name="T11" fmla="*/ 232 h 391"/>
                <a:gd name="T12" fmla="*/ 27 w 393"/>
                <a:gd name="T13" fmla="*/ 269 h 391"/>
                <a:gd name="T14" fmla="*/ 1 w 393"/>
                <a:gd name="T15" fmla="*/ 283 h 391"/>
                <a:gd name="T16" fmla="*/ 16 w 393"/>
                <a:gd name="T17" fmla="*/ 300 h 391"/>
                <a:gd name="T18" fmla="*/ 3 w 393"/>
                <a:gd name="T19" fmla="*/ 338 h 391"/>
                <a:gd name="T20" fmla="*/ 31 w 393"/>
                <a:gd name="T21" fmla="*/ 350 h 391"/>
                <a:gd name="T22" fmla="*/ 42 w 393"/>
                <a:gd name="T23" fmla="*/ 381 h 391"/>
                <a:gd name="T24" fmla="*/ 68 w 393"/>
                <a:gd name="T25" fmla="*/ 390 h 391"/>
                <a:gd name="T26" fmla="*/ 96 w 393"/>
                <a:gd name="T27" fmla="*/ 375 h 391"/>
                <a:gd name="T28" fmla="*/ 125 w 393"/>
                <a:gd name="T29" fmla="*/ 383 h 391"/>
                <a:gd name="T30" fmla="*/ 140 w 393"/>
                <a:gd name="T31" fmla="*/ 346 h 391"/>
                <a:gd name="T32" fmla="*/ 162 w 393"/>
                <a:gd name="T33" fmla="*/ 343 h 391"/>
                <a:gd name="T34" fmla="*/ 101 w 393"/>
                <a:gd name="T35" fmla="*/ 346 h 391"/>
                <a:gd name="T36" fmla="*/ 66 w 393"/>
                <a:gd name="T37" fmla="*/ 269 h 391"/>
                <a:gd name="T38" fmla="*/ 101 w 393"/>
                <a:gd name="T39" fmla="*/ 346 h 391"/>
                <a:gd name="T40" fmla="*/ 261 w 393"/>
                <a:gd name="T41" fmla="*/ 336 h 391"/>
                <a:gd name="T42" fmla="*/ 266 w 393"/>
                <a:gd name="T43" fmla="*/ 320 h 391"/>
                <a:gd name="T44" fmla="*/ 245 w 393"/>
                <a:gd name="T45" fmla="*/ 312 h 391"/>
                <a:gd name="T46" fmla="*/ 237 w 393"/>
                <a:gd name="T47" fmla="*/ 297 h 391"/>
                <a:gd name="T48" fmla="*/ 217 w 393"/>
                <a:gd name="T49" fmla="*/ 306 h 391"/>
                <a:gd name="T50" fmla="*/ 200 w 393"/>
                <a:gd name="T51" fmla="*/ 301 h 391"/>
                <a:gd name="T52" fmla="*/ 192 w 393"/>
                <a:gd name="T53" fmla="*/ 321 h 391"/>
                <a:gd name="T54" fmla="*/ 177 w 393"/>
                <a:gd name="T55" fmla="*/ 329 h 391"/>
                <a:gd name="T56" fmla="*/ 186 w 393"/>
                <a:gd name="T57" fmla="*/ 339 h 391"/>
                <a:gd name="T58" fmla="*/ 179 w 393"/>
                <a:gd name="T59" fmla="*/ 360 h 391"/>
                <a:gd name="T60" fmla="*/ 194 w 393"/>
                <a:gd name="T61" fmla="*/ 367 h 391"/>
                <a:gd name="T62" fmla="*/ 200 w 393"/>
                <a:gd name="T63" fmla="*/ 384 h 391"/>
                <a:gd name="T64" fmla="*/ 215 w 393"/>
                <a:gd name="T65" fmla="*/ 389 h 391"/>
                <a:gd name="T66" fmla="*/ 230 w 393"/>
                <a:gd name="T67" fmla="*/ 380 h 391"/>
                <a:gd name="T68" fmla="*/ 247 w 393"/>
                <a:gd name="T69" fmla="*/ 385 h 391"/>
                <a:gd name="T70" fmla="*/ 255 w 393"/>
                <a:gd name="T71" fmla="*/ 364 h 391"/>
                <a:gd name="T72" fmla="*/ 267 w 393"/>
                <a:gd name="T73" fmla="*/ 363 h 391"/>
                <a:gd name="T74" fmla="*/ 233 w 393"/>
                <a:gd name="T75" fmla="*/ 364 h 391"/>
                <a:gd name="T76" fmla="*/ 214 w 393"/>
                <a:gd name="T77" fmla="*/ 321 h 391"/>
                <a:gd name="T78" fmla="*/ 233 w 393"/>
                <a:gd name="T79" fmla="*/ 364 h 391"/>
                <a:gd name="T80" fmla="*/ 362 w 393"/>
                <a:gd name="T81" fmla="*/ 122 h 391"/>
                <a:gd name="T82" fmla="*/ 377 w 393"/>
                <a:gd name="T83" fmla="*/ 73 h 391"/>
                <a:gd name="T84" fmla="*/ 314 w 393"/>
                <a:gd name="T85" fmla="*/ 48 h 391"/>
                <a:gd name="T86" fmla="*/ 290 w 393"/>
                <a:gd name="T87" fmla="*/ 3 h 391"/>
                <a:gd name="T88" fmla="*/ 229 w 393"/>
                <a:gd name="T89" fmla="*/ 30 h 391"/>
                <a:gd name="T90" fmla="*/ 180 w 393"/>
                <a:gd name="T91" fmla="*/ 15 h 391"/>
                <a:gd name="T92" fmla="*/ 155 w 393"/>
                <a:gd name="T93" fmla="*/ 78 h 391"/>
                <a:gd name="T94" fmla="*/ 110 w 393"/>
                <a:gd name="T95" fmla="*/ 102 h 391"/>
                <a:gd name="T96" fmla="*/ 136 w 393"/>
                <a:gd name="T97" fmla="*/ 130 h 391"/>
                <a:gd name="T98" fmla="*/ 114 w 393"/>
                <a:gd name="T99" fmla="*/ 194 h 391"/>
                <a:gd name="T100" fmla="*/ 161 w 393"/>
                <a:gd name="T101" fmla="*/ 214 h 391"/>
                <a:gd name="T102" fmla="*/ 180 w 393"/>
                <a:gd name="T103" fmla="*/ 266 h 391"/>
                <a:gd name="T104" fmla="*/ 223 w 393"/>
                <a:gd name="T105" fmla="*/ 281 h 391"/>
                <a:gd name="T106" fmla="*/ 271 w 393"/>
                <a:gd name="T107" fmla="*/ 255 h 391"/>
                <a:gd name="T108" fmla="*/ 319 w 393"/>
                <a:gd name="T109" fmla="*/ 270 h 391"/>
                <a:gd name="T110" fmla="*/ 344 w 393"/>
                <a:gd name="T111" fmla="*/ 207 h 391"/>
                <a:gd name="T112" fmla="*/ 382 w 393"/>
                <a:gd name="T113" fmla="*/ 202 h 391"/>
                <a:gd name="T114" fmla="*/ 279 w 393"/>
                <a:gd name="T115" fmla="*/ 207 h 391"/>
                <a:gd name="T116" fmla="*/ 220 w 393"/>
                <a:gd name="T117" fmla="*/ 78 h 391"/>
                <a:gd name="T118" fmla="*/ 279 w 393"/>
                <a:gd name="T119" fmla="*/ 20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3" h="391">
                  <a:moveTo>
                    <a:pt x="160" y="318"/>
                  </a:moveTo>
                  <a:cubicBezTo>
                    <a:pt x="151" y="315"/>
                    <a:pt x="151" y="315"/>
                    <a:pt x="151" y="315"/>
                  </a:cubicBezTo>
                  <a:cubicBezTo>
                    <a:pt x="152" y="308"/>
                    <a:pt x="152" y="302"/>
                    <a:pt x="151" y="295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65" y="289"/>
                    <a:pt x="167" y="282"/>
                    <a:pt x="164" y="277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7" y="261"/>
                    <a:pt x="151" y="258"/>
                    <a:pt x="145" y="261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2" y="260"/>
                    <a:pt x="128" y="255"/>
                    <a:pt x="122" y="251"/>
                  </a:cubicBezTo>
                  <a:cubicBezTo>
                    <a:pt x="125" y="242"/>
                    <a:pt x="125" y="242"/>
                    <a:pt x="125" y="242"/>
                  </a:cubicBezTo>
                  <a:cubicBezTo>
                    <a:pt x="127" y="237"/>
                    <a:pt x="125" y="231"/>
                    <a:pt x="119" y="229"/>
                  </a:cubicBezTo>
                  <a:cubicBezTo>
                    <a:pt x="108" y="225"/>
                    <a:pt x="108" y="225"/>
                    <a:pt x="108" y="225"/>
                  </a:cubicBezTo>
                  <a:cubicBezTo>
                    <a:pt x="103" y="223"/>
                    <a:pt x="96" y="226"/>
                    <a:pt x="94" y="231"/>
                  </a:cubicBezTo>
                  <a:cubicBezTo>
                    <a:pt x="91" y="240"/>
                    <a:pt x="91" y="240"/>
                    <a:pt x="91" y="240"/>
                  </a:cubicBezTo>
                  <a:cubicBezTo>
                    <a:pt x="84" y="239"/>
                    <a:pt x="78" y="239"/>
                    <a:pt x="71" y="241"/>
                  </a:cubicBezTo>
                  <a:cubicBezTo>
                    <a:pt x="67" y="232"/>
                    <a:pt x="67" y="232"/>
                    <a:pt x="67" y="232"/>
                  </a:cubicBezTo>
                  <a:cubicBezTo>
                    <a:pt x="65" y="227"/>
                    <a:pt x="58" y="224"/>
                    <a:pt x="53" y="227"/>
                  </a:cubicBezTo>
                  <a:cubicBezTo>
                    <a:pt x="42" y="232"/>
                    <a:pt x="42" y="232"/>
                    <a:pt x="42" y="232"/>
                  </a:cubicBezTo>
                  <a:cubicBezTo>
                    <a:pt x="37" y="234"/>
                    <a:pt x="34" y="241"/>
                    <a:pt x="37" y="246"/>
                  </a:cubicBezTo>
                  <a:cubicBezTo>
                    <a:pt x="41" y="254"/>
                    <a:pt x="41" y="254"/>
                    <a:pt x="41" y="254"/>
                  </a:cubicBezTo>
                  <a:cubicBezTo>
                    <a:pt x="36" y="259"/>
                    <a:pt x="31" y="264"/>
                    <a:pt x="27" y="269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3" y="264"/>
                    <a:pt x="7" y="267"/>
                    <a:pt x="5" y="272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0" y="286"/>
                    <a:pt x="0" y="289"/>
                    <a:pt x="1" y="291"/>
                  </a:cubicBezTo>
                  <a:cubicBezTo>
                    <a:pt x="2" y="294"/>
                    <a:pt x="4" y="296"/>
                    <a:pt x="7" y="297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15" y="307"/>
                    <a:pt x="15" y="313"/>
                    <a:pt x="17" y="320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3" y="326"/>
                    <a:pt x="0" y="333"/>
                    <a:pt x="3" y="338"/>
                  </a:cubicBezTo>
                  <a:cubicBezTo>
                    <a:pt x="8" y="349"/>
                    <a:pt x="8" y="349"/>
                    <a:pt x="8" y="349"/>
                  </a:cubicBezTo>
                  <a:cubicBezTo>
                    <a:pt x="10" y="354"/>
                    <a:pt x="17" y="357"/>
                    <a:pt x="22" y="354"/>
                  </a:cubicBezTo>
                  <a:cubicBezTo>
                    <a:pt x="31" y="350"/>
                    <a:pt x="31" y="350"/>
                    <a:pt x="31" y="350"/>
                  </a:cubicBezTo>
                  <a:cubicBezTo>
                    <a:pt x="35" y="356"/>
                    <a:pt x="40" y="360"/>
                    <a:pt x="45" y="364"/>
                  </a:cubicBezTo>
                  <a:cubicBezTo>
                    <a:pt x="42" y="373"/>
                    <a:pt x="42" y="373"/>
                    <a:pt x="42" y="373"/>
                  </a:cubicBezTo>
                  <a:cubicBezTo>
                    <a:pt x="41" y="375"/>
                    <a:pt x="41" y="378"/>
                    <a:pt x="42" y="381"/>
                  </a:cubicBezTo>
                  <a:cubicBezTo>
                    <a:pt x="43" y="383"/>
                    <a:pt x="45" y="385"/>
                    <a:pt x="48" y="386"/>
                  </a:cubicBezTo>
                  <a:cubicBezTo>
                    <a:pt x="59" y="390"/>
                    <a:pt x="59" y="390"/>
                    <a:pt x="59" y="390"/>
                  </a:cubicBezTo>
                  <a:cubicBezTo>
                    <a:pt x="62" y="391"/>
                    <a:pt x="65" y="391"/>
                    <a:pt x="68" y="390"/>
                  </a:cubicBezTo>
                  <a:cubicBezTo>
                    <a:pt x="70" y="389"/>
                    <a:pt x="72" y="387"/>
                    <a:pt x="73" y="384"/>
                  </a:cubicBezTo>
                  <a:cubicBezTo>
                    <a:pt x="76" y="375"/>
                    <a:pt x="76" y="375"/>
                    <a:pt x="76" y="375"/>
                  </a:cubicBezTo>
                  <a:cubicBezTo>
                    <a:pt x="83" y="376"/>
                    <a:pt x="90" y="376"/>
                    <a:pt x="96" y="375"/>
                  </a:cubicBezTo>
                  <a:cubicBezTo>
                    <a:pt x="100" y="383"/>
                    <a:pt x="100" y="383"/>
                    <a:pt x="100" y="383"/>
                  </a:cubicBezTo>
                  <a:cubicBezTo>
                    <a:pt x="103" y="388"/>
                    <a:pt x="109" y="391"/>
                    <a:pt x="114" y="388"/>
                  </a:cubicBezTo>
                  <a:cubicBezTo>
                    <a:pt x="125" y="383"/>
                    <a:pt x="125" y="383"/>
                    <a:pt x="125" y="383"/>
                  </a:cubicBezTo>
                  <a:cubicBezTo>
                    <a:pt x="131" y="381"/>
                    <a:pt x="133" y="374"/>
                    <a:pt x="130" y="369"/>
                  </a:cubicBezTo>
                  <a:cubicBezTo>
                    <a:pt x="126" y="361"/>
                    <a:pt x="126" y="361"/>
                    <a:pt x="126" y="361"/>
                  </a:cubicBezTo>
                  <a:cubicBezTo>
                    <a:pt x="132" y="356"/>
                    <a:pt x="136" y="351"/>
                    <a:pt x="140" y="346"/>
                  </a:cubicBezTo>
                  <a:cubicBezTo>
                    <a:pt x="149" y="349"/>
                    <a:pt x="149" y="349"/>
                    <a:pt x="149" y="349"/>
                  </a:cubicBezTo>
                  <a:cubicBezTo>
                    <a:pt x="151" y="350"/>
                    <a:pt x="154" y="350"/>
                    <a:pt x="157" y="349"/>
                  </a:cubicBezTo>
                  <a:cubicBezTo>
                    <a:pt x="159" y="348"/>
                    <a:pt x="161" y="346"/>
                    <a:pt x="162" y="343"/>
                  </a:cubicBezTo>
                  <a:cubicBezTo>
                    <a:pt x="167" y="332"/>
                    <a:pt x="167" y="332"/>
                    <a:pt x="167" y="332"/>
                  </a:cubicBezTo>
                  <a:cubicBezTo>
                    <a:pt x="169" y="326"/>
                    <a:pt x="166" y="320"/>
                    <a:pt x="160" y="318"/>
                  </a:cubicBezTo>
                  <a:close/>
                  <a:moveTo>
                    <a:pt x="101" y="346"/>
                  </a:moveTo>
                  <a:cubicBezTo>
                    <a:pt x="96" y="349"/>
                    <a:pt x="90" y="350"/>
                    <a:pt x="84" y="350"/>
                  </a:cubicBezTo>
                  <a:cubicBezTo>
                    <a:pt x="67" y="350"/>
                    <a:pt x="52" y="340"/>
                    <a:pt x="45" y="325"/>
                  </a:cubicBezTo>
                  <a:cubicBezTo>
                    <a:pt x="35" y="304"/>
                    <a:pt x="45" y="279"/>
                    <a:pt x="66" y="269"/>
                  </a:cubicBezTo>
                  <a:cubicBezTo>
                    <a:pt x="72" y="266"/>
                    <a:pt x="77" y="265"/>
                    <a:pt x="84" y="265"/>
                  </a:cubicBezTo>
                  <a:cubicBezTo>
                    <a:pt x="100" y="265"/>
                    <a:pt x="115" y="275"/>
                    <a:pt x="122" y="290"/>
                  </a:cubicBezTo>
                  <a:cubicBezTo>
                    <a:pt x="132" y="311"/>
                    <a:pt x="123" y="336"/>
                    <a:pt x="101" y="346"/>
                  </a:cubicBezTo>
                  <a:close/>
                  <a:moveTo>
                    <a:pt x="266" y="349"/>
                  </a:moveTo>
                  <a:cubicBezTo>
                    <a:pt x="261" y="347"/>
                    <a:pt x="261" y="347"/>
                    <a:pt x="261" y="347"/>
                  </a:cubicBezTo>
                  <a:cubicBezTo>
                    <a:pt x="262" y="343"/>
                    <a:pt x="261" y="340"/>
                    <a:pt x="261" y="336"/>
                  </a:cubicBezTo>
                  <a:cubicBezTo>
                    <a:pt x="266" y="334"/>
                    <a:pt x="266" y="334"/>
                    <a:pt x="266" y="334"/>
                  </a:cubicBezTo>
                  <a:cubicBezTo>
                    <a:pt x="269" y="332"/>
                    <a:pt x="270" y="329"/>
                    <a:pt x="269" y="326"/>
                  </a:cubicBezTo>
                  <a:cubicBezTo>
                    <a:pt x="266" y="320"/>
                    <a:pt x="266" y="320"/>
                    <a:pt x="266" y="320"/>
                  </a:cubicBezTo>
                  <a:cubicBezTo>
                    <a:pt x="264" y="317"/>
                    <a:pt x="261" y="315"/>
                    <a:pt x="258" y="317"/>
                  </a:cubicBezTo>
                  <a:cubicBezTo>
                    <a:pt x="253" y="319"/>
                    <a:pt x="253" y="319"/>
                    <a:pt x="253" y="319"/>
                  </a:cubicBezTo>
                  <a:cubicBezTo>
                    <a:pt x="251" y="316"/>
                    <a:pt x="248" y="314"/>
                    <a:pt x="245" y="312"/>
                  </a:cubicBezTo>
                  <a:cubicBezTo>
                    <a:pt x="247" y="307"/>
                    <a:pt x="247" y="307"/>
                    <a:pt x="247" y="307"/>
                  </a:cubicBezTo>
                  <a:cubicBezTo>
                    <a:pt x="248" y="304"/>
                    <a:pt x="246" y="300"/>
                    <a:pt x="243" y="299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4" y="296"/>
                    <a:pt x="230" y="297"/>
                    <a:pt x="229" y="300"/>
                  </a:cubicBezTo>
                  <a:cubicBezTo>
                    <a:pt x="228" y="305"/>
                    <a:pt x="228" y="305"/>
                    <a:pt x="228" y="305"/>
                  </a:cubicBezTo>
                  <a:cubicBezTo>
                    <a:pt x="224" y="305"/>
                    <a:pt x="220" y="305"/>
                    <a:pt x="217" y="306"/>
                  </a:cubicBezTo>
                  <a:cubicBezTo>
                    <a:pt x="214" y="301"/>
                    <a:pt x="214" y="301"/>
                    <a:pt x="214" y="301"/>
                  </a:cubicBezTo>
                  <a:cubicBezTo>
                    <a:pt x="213" y="298"/>
                    <a:pt x="209" y="296"/>
                    <a:pt x="206" y="298"/>
                  </a:cubicBezTo>
                  <a:cubicBezTo>
                    <a:pt x="200" y="301"/>
                    <a:pt x="200" y="301"/>
                    <a:pt x="200" y="301"/>
                  </a:cubicBezTo>
                  <a:cubicBezTo>
                    <a:pt x="197" y="302"/>
                    <a:pt x="196" y="306"/>
                    <a:pt x="197" y="309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197" y="316"/>
                    <a:pt x="194" y="318"/>
                    <a:pt x="192" y="321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4" y="318"/>
                    <a:pt x="181" y="320"/>
                    <a:pt x="180" y="323"/>
                  </a:cubicBezTo>
                  <a:cubicBezTo>
                    <a:pt x="177" y="329"/>
                    <a:pt x="177" y="329"/>
                    <a:pt x="177" y="329"/>
                  </a:cubicBezTo>
                  <a:cubicBezTo>
                    <a:pt x="177" y="331"/>
                    <a:pt x="177" y="332"/>
                    <a:pt x="177" y="334"/>
                  </a:cubicBezTo>
                  <a:cubicBezTo>
                    <a:pt x="178" y="335"/>
                    <a:pt x="179" y="336"/>
                    <a:pt x="181" y="337"/>
                  </a:cubicBezTo>
                  <a:cubicBezTo>
                    <a:pt x="186" y="339"/>
                    <a:pt x="186" y="339"/>
                    <a:pt x="186" y="339"/>
                  </a:cubicBezTo>
                  <a:cubicBezTo>
                    <a:pt x="185" y="342"/>
                    <a:pt x="186" y="346"/>
                    <a:pt x="186" y="350"/>
                  </a:cubicBezTo>
                  <a:cubicBezTo>
                    <a:pt x="181" y="352"/>
                    <a:pt x="181" y="352"/>
                    <a:pt x="181" y="352"/>
                  </a:cubicBezTo>
                  <a:cubicBezTo>
                    <a:pt x="178" y="353"/>
                    <a:pt x="177" y="357"/>
                    <a:pt x="179" y="360"/>
                  </a:cubicBezTo>
                  <a:cubicBezTo>
                    <a:pt x="181" y="366"/>
                    <a:pt x="181" y="366"/>
                    <a:pt x="181" y="366"/>
                  </a:cubicBezTo>
                  <a:cubicBezTo>
                    <a:pt x="183" y="369"/>
                    <a:pt x="186" y="370"/>
                    <a:pt x="189" y="369"/>
                  </a:cubicBezTo>
                  <a:cubicBezTo>
                    <a:pt x="194" y="367"/>
                    <a:pt x="194" y="367"/>
                    <a:pt x="194" y="367"/>
                  </a:cubicBezTo>
                  <a:cubicBezTo>
                    <a:pt x="196" y="370"/>
                    <a:pt x="199" y="372"/>
                    <a:pt x="202" y="374"/>
                  </a:cubicBezTo>
                  <a:cubicBezTo>
                    <a:pt x="200" y="379"/>
                    <a:pt x="200" y="379"/>
                    <a:pt x="200" y="379"/>
                  </a:cubicBezTo>
                  <a:cubicBezTo>
                    <a:pt x="200" y="381"/>
                    <a:pt x="200" y="382"/>
                    <a:pt x="200" y="384"/>
                  </a:cubicBezTo>
                  <a:cubicBezTo>
                    <a:pt x="201" y="385"/>
                    <a:pt x="202" y="386"/>
                    <a:pt x="204" y="387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2" y="390"/>
                    <a:pt x="213" y="390"/>
                    <a:pt x="215" y="389"/>
                  </a:cubicBezTo>
                  <a:cubicBezTo>
                    <a:pt x="216" y="388"/>
                    <a:pt x="217" y="387"/>
                    <a:pt x="218" y="386"/>
                  </a:cubicBezTo>
                  <a:cubicBezTo>
                    <a:pt x="219" y="381"/>
                    <a:pt x="219" y="381"/>
                    <a:pt x="219" y="381"/>
                  </a:cubicBezTo>
                  <a:cubicBezTo>
                    <a:pt x="223" y="381"/>
                    <a:pt x="227" y="381"/>
                    <a:pt x="230" y="380"/>
                  </a:cubicBezTo>
                  <a:cubicBezTo>
                    <a:pt x="233" y="385"/>
                    <a:pt x="233" y="385"/>
                    <a:pt x="233" y="385"/>
                  </a:cubicBezTo>
                  <a:cubicBezTo>
                    <a:pt x="234" y="388"/>
                    <a:pt x="238" y="389"/>
                    <a:pt x="241" y="388"/>
                  </a:cubicBezTo>
                  <a:cubicBezTo>
                    <a:pt x="247" y="385"/>
                    <a:pt x="247" y="385"/>
                    <a:pt x="247" y="385"/>
                  </a:cubicBezTo>
                  <a:cubicBezTo>
                    <a:pt x="250" y="384"/>
                    <a:pt x="251" y="380"/>
                    <a:pt x="250" y="377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250" y="370"/>
                    <a:pt x="253" y="367"/>
                    <a:pt x="255" y="364"/>
                  </a:cubicBezTo>
                  <a:cubicBezTo>
                    <a:pt x="260" y="366"/>
                    <a:pt x="260" y="366"/>
                    <a:pt x="260" y="366"/>
                  </a:cubicBezTo>
                  <a:cubicBezTo>
                    <a:pt x="261" y="367"/>
                    <a:pt x="263" y="367"/>
                    <a:pt x="264" y="366"/>
                  </a:cubicBezTo>
                  <a:cubicBezTo>
                    <a:pt x="266" y="365"/>
                    <a:pt x="267" y="364"/>
                    <a:pt x="267" y="363"/>
                  </a:cubicBezTo>
                  <a:cubicBezTo>
                    <a:pt x="270" y="356"/>
                    <a:pt x="270" y="356"/>
                    <a:pt x="270" y="356"/>
                  </a:cubicBezTo>
                  <a:cubicBezTo>
                    <a:pt x="271" y="353"/>
                    <a:pt x="269" y="350"/>
                    <a:pt x="266" y="349"/>
                  </a:cubicBezTo>
                  <a:close/>
                  <a:moveTo>
                    <a:pt x="233" y="364"/>
                  </a:moveTo>
                  <a:cubicBezTo>
                    <a:pt x="230" y="366"/>
                    <a:pt x="227" y="366"/>
                    <a:pt x="224" y="366"/>
                  </a:cubicBezTo>
                  <a:cubicBezTo>
                    <a:pt x="214" y="366"/>
                    <a:pt x="206" y="361"/>
                    <a:pt x="202" y="353"/>
                  </a:cubicBezTo>
                  <a:cubicBezTo>
                    <a:pt x="197" y="341"/>
                    <a:pt x="202" y="327"/>
                    <a:pt x="214" y="321"/>
                  </a:cubicBezTo>
                  <a:cubicBezTo>
                    <a:pt x="217" y="320"/>
                    <a:pt x="220" y="319"/>
                    <a:pt x="223" y="319"/>
                  </a:cubicBezTo>
                  <a:cubicBezTo>
                    <a:pt x="233" y="319"/>
                    <a:pt x="241" y="325"/>
                    <a:pt x="245" y="333"/>
                  </a:cubicBezTo>
                  <a:cubicBezTo>
                    <a:pt x="250" y="345"/>
                    <a:pt x="245" y="359"/>
                    <a:pt x="233" y="364"/>
                  </a:cubicBezTo>
                  <a:close/>
                  <a:moveTo>
                    <a:pt x="378" y="160"/>
                  </a:moveTo>
                  <a:cubicBezTo>
                    <a:pt x="364" y="155"/>
                    <a:pt x="364" y="155"/>
                    <a:pt x="364" y="155"/>
                  </a:cubicBezTo>
                  <a:cubicBezTo>
                    <a:pt x="365" y="144"/>
                    <a:pt x="364" y="133"/>
                    <a:pt x="362" y="122"/>
                  </a:cubicBezTo>
                  <a:cubicBezTo>
                    <a:pt x="377" y="115"/>
                    <a:pt x="377" y="115"/>
                    <a:pt x="377" y="115"/>
                  </a:cubicBezTo>
                  <a:cubicBezTo>
                    <a:pt x="386" y="111"/>
                    <a:pt x="390" y="100"/>
                    <a:pt x="386" y="91"/>
                  </a:cubicBezTo>
                  <a:cubicBezTo>
                    <a:pt x="377" y="73"/>
                    <a:pt x="377" y="73"/>
                    <a:pt x="377" y="73"/>
                  </a:cubicBezTo>
                  <a:cubicBezTo>
                    <a:pt x="373" y="64"/>
                    <a:pt x="362" y="60"/>
                    <a:pt x="353" y="64"/>
                  </a:cubicBezTo>
                  <a:cubicBezTo>
                    <a:pt x="339" y="71"/>
                    <a:pt x="339" y="71"/>
                    <a:pt x="339" y="71"/>
                  </a:cubicBezTo>
                  <a:cubicBezTo>
                    <a:pt x="332" y="62"/>
                    <a:pt x="323" y="54"/>
                    <a:pt x="314" y="48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23" y="24"/>
                    <a:pt x="319" y="13"/>
                    <a:pt x="309" y="10"/>
                  </a:cubicBezTo>
                  <a:cubicBezTo>
                    <a:pt x="290" y="3"/>
                    <a:pt x="290" y="3"/>
                    <a:pt x="290" y="3"/>
                  </a:cubicBezTo>
                  <a:cubicBezTo>
                    <a:pt x="281" y="0"/>
                    <a:pt x="271" y="5"/>
                    <a:pt x="267" y="14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51" y="27"/>
                    <a:pt x="240" y="28"/>
                    <a:pt x="229" y="30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18" y="6"/>
                    <a:pt x="207" y="2"/>
                    <a:pt x="198" y="7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71" y="19"/>
                    <a:pt x="167" y="30"/>
                    <a:pt x="171" y="39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69" y="60"/>
                    <a:pt x="161" y="69"/>
                    <a:pt x="155" y="78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1" y="69"/>
                    <a:pt x="120" y="74"/>
                    <a:pt x="117" y="83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09" y="106"/>
                    <a:pt x="109" y="111"/>
                    <a:pt x="111" y="116"/>
                  </a:cubicBezTo>
                  <a:cubicBezTo>
                    <a:pt x="113" y="120"/>
                    <a:pt x="116" y="123"/>
                    <a:pt x="121" y="125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5" y="141"/>
                    <a:pt x="135" y="152"/>
                    <a:pt x="137" y="163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14" y="174"/>
                    <a:pt x="110" y="185"/>
                    <a:pt x="114" y="194"/>
                  </a:cubicBezTo>
                  <a:cubicBezTo>
                    <a:pt x="122" y="212"/>
                    <a:pt x="122" y="212"/>
                    <a:pt x="122" y="212"/>
                  </a:cubicBezTo>
                  <a:cubicBezTo>
                    <a:pt x="126" y="221"/>
                    <a:pt x="137" y="225"/>
                    <a:pt x="146" y="221"/>
                  </a:cubicBezTo>
                  <a:cubicBezTo>
                    <a:pt x="161" y="214"/>
                    <a:pt x="161" y="214"/>
                    <a:pt x="161" y="214"/>
                  </a:cubicBezTo>
                  <a:cubicBezTo>
                    <a:pt x="168" y="223"/>
                    <a:pt x="176" y="231"/>
                    <a:pt x="185" y="237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6"/>
                    <a:pt x="178" y="261"/>
                    <a:pt x="180" y="266"/>
                  </a:cubicBezTo>
                  <a:cubicBezTo>
                    <a:pt x="182" y="270"/>
                    <a:pt x="185" y="273"/>
                    <a:pt x="190" y="275"/>
                  </a:cubicBezTo>
                  <a:cubicBezTo>
                    <a:pt x="209" y="282"/>
                    <a:pt x="209" y="282"/>
                    <a:pt x="209" y="282"/>
                  </a:cubicBezTo>
                  <a:cubicBezTo>
                    <a:pt x="213" y="284"/>
                    <a:pt x="218" y="283"/>
                    <a:pt x="223" y="281"/>
                  </a:cubicBezTo>
                  <a:cubicBezTo>
                    <a:pt x="227" y="279"/>
                    <a:pt x="230" y="276"/>
                    <a:pt x="232" y="271"/>
                  </a:cubicBezTo>
                  <a:cubicBezTo>
                    <a:pt x="238" y="256"/>
                    <a:pt x="238" y="256"/>
                    <a:pt x="238" y="256"/>
                  </a:cubicBezTo>
                  <a:cubicBezTo>
                    <a:pt x="248" y="258"/>
                    <a:pt x="260" y="257"/>
                    <a:pt x="271" y="255"/>
                  </a:cubicBezTo>
                  <a:cubicBezTo>
                    <a:pt x="277" y="270"/>
                    <a:pt x="277" y="270"/>
                    <a:pt x="277" y="270"/>
                  </a:cubicBezTo>
                  <a:cubicBezTo>
                    <a:pt x="281" y="279"/>
                    <a:pt x="292" y="283"/>
                    <a:pt x="301" y="278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28" y="266"/>
                    <a:pt x="332" y="255"/>
                    <a:pt x="328" y="246"/>
                  </a:cubicBezTo>
                  <a:cubicBezTo>
                    <a:pt x="322" y="232"/>
                    <a:pt x="322" y="232"/>
                    <a:pt x="322" y="232"/>
                  </a:cubicBezTo>
                  <a:cubicBezTo>
                    <a:pt x="330" y="225"/>
                    <a:pt x="338" y="216"/>
                    <a:pt x="344" y="207"/>
                  </a:cubicBezTo>
                  <a:cubicBezTo>
                    <a:pt x="359" y="213"/>
                    <a:pt x="359" y="213"/>
                    <a:pt x="359" y="213"/>
                  </a:cubicBezTo>
                  <a:cubicBezTo>
                    <a:pt x="364" y="215"/>
                    <a:pt x="368" y="214"/>
                    <a:pt x="373" y="212"/>
                  </a:cubicBezTo>
                  <a:cubicBezTo>
                    <a:pt x="377" y="210"/>
                    <a:pt x="380" y="207"/>
                    <a:pt x="382" y="202"/>
                  </a:cubicBezTo>
                  <a:cubicBezTo>
                    <a:pt x="389" y="183"/>
                    <a:pt x="389" y="183"/>
                    <a:pt x="389" y="183"/>
                  </a:cubicBezTo>
                  <a:cubicBezTo>
                    <a:pt x="393" y="174"/>
                    <a:pt x="388" y="164"/>
                    <a:pt x="378" y="160"/>
                  </a:cubicBezTo>
                  <a:close/>
                  <a:moveTo>
                    <a:pt x="279" y="207"/>
                  </a:moveTo>
                  <a:cubicBezTo>
                    <a:pt x="270" y="212"/>
                    <a:pt x="260" y="214"/>
                    <a:pt x="250" y="214"/>
                  </a:cubicBezTo>
                  <a:cubicBezTo>
                    <a:pt x="222" y="214"/>
                    <a:pt x="197" y="197"/>
                    <a:pt x="185" y="172"/>
                  </a:cubicBezTo>
                  <a:cubicBezTo>
                    <a:pt x="169" y="137"/>
                    <a:pt x="184" y="94"/>
                    <a:pt x="220" y="78"/>
                  </a:cubicBezTo>
                  <a:cubicBezTo>
                    <a:pt x="229" y="74"/>
                    <a:pt x="239" y="71"/>
                    <a:pt x="250" y="71"/>
                  </a:cubicBezTo>
                  <a:cubicBezTo>
                    <a:pt x="277" y="71"/>
                    <a:pt x="303" y="88"/>
                    <a:pt x="314" y="113"/>
                  </a:cubicBezTo>
                  <a:cubicBezTo>
                    <a:pt x="331" y="148"/>
                    <a:pt x="315" y="191"/>
                    <a:pt x="279" y="2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431156" y="2185473"/>
            <a:ext cx="425275" cy="4031525"/>
            <a:chOff x="5364481" y="1890051"/>
            <a:chExt cx="425275" cy="4031525"/>
          </a:xfrm>
        </p:grpSpPr>
        <p:cxnSp>
          <p:nvCxnSpPr>
            <p:cNvPr id="86" name="Straight Arrow Connector 98"/>
            <p:cNvCxnSpPr/>
            <p:nvPr/>
          </p:nvCxnSpPr>
          <p:spPr>
            <a:xfrm>
              <a:off x="5364481" y="3193035"/>
              <a:ext cx="425275" cy="0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99"/>
            <p:cNvCxnSpPr/>
            <p:nvPr/>
          </p:nvCxnSpPr>
          <p:spPr>
            <a:xfrm>
              <a:off x="5364481" y="4594248"/>
              <a:ext cx="425275" cy="0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91"/>
            <p:cNvCxnSpPr/>
            <p:nvPr/>
          </p:nvCxnSpPr>
          <p:spPr>
            <a:xfrm>
              <a:off x="5364481" y="1890051"/>
              <a:ext cx="425275" cy="0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100"/>
            <p:cNvCxnSpPr/>
            <p:nvPr/>
          </p:nvCxnSpPr>
          <p:spPr>
            <a:xfrm flipV="1">
              <a:off x="5364481" y="5921575"/>
              <a:ext cx="425275" cy="1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"/>
          <p:cNvGrpSpPr/>
          <p:nvPr/>
        </p:nvGrpSpPr>
        <p:grpSpPr>
          <a:xfrm>
            <a:off x="5977538" y="4435317"/>
            <a:ext cx="906939" cy="908705"/>
            <a:chOff x="8866294" y="6047430"/>
            <a:chExt cx="1360409" cy="1363057"/>
          </a:xfrm>
        </p:grpSpPr>
        <p:sp>
          <p:nvSpPr>
            <p:cNvPr id="93" name="Oval 15"/>
            <p:cNvSpPr>
              <a:spLocks noChangeArrowheads="1"/>
            </p:cNvSpPr>
            <p:nvPr/>
          </p:nvSpPr>
          <p:spPr bwMode="auto">
            <a:xfrm>
              <a:off x="8866294" y="6047430"/>
              <a:ext cx="1360409" cy="1363057"/>
            </a:xfrm>
            <a:prstGeom prst="ellipse">
              <a:avLst/>
            </a:prstGeom>
            <a:solidFill>
              <a:srgbClr val="F39800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97" name="Freeform 5"/>
            <p:cNvSpPr>
              <a:spLocks noEditPoints="1"/>
            </p:cNvSpPr>
            <p:nvPr/>
          </p:nvSpPr>
          <p:spPr bwMode="auto">
            <a:xfrm>
              <a:off x="9152142" y="6420502"/>
              <a:ext cx="782395" cy="616911"/>
            </a:xfrm>
            <a:custGeom>
              <a:avLst/>
              <a:gdLst>
                <a:gd name="T0" fmla="*/ 969 w 1152"/>
                <a:gd name="T1" fmla="*/ 520 h 908"/>
                <a:gd name="T2" fmla="*/ 1145 w 1152"/>
                <a:gd name="T3" fmla="*/ 882 h 908"/>
                <a:gd name="T4" fmla="*/ 1128 w 1152"/>
                <a:gd name="T5" fmla="*/ 908 h 908"/>
                <a:gd name="T6" fmla="*/ 24 w 1152"/>
                <a:gd name="T7" fmla="*/ 908 h 908"/>
                <a:gd name="T8" fmla="*/ 7 w 1152"/>
                <a:gd name="T9" fmla="*/ 882 h 908"/>
                <a:gd name="T10" fmla="*/ 183 w 1152"/>
                <a:gd name="T11" fmla="*/ 520 h 908"/>
                <a:gd name="T12" fmla="*/ 200 w 1152"/>
                <a:gd name="T13" fmla="*/ 510 h 908"/>
                <a:gd name="T14" fmla="*/ 351 w 1152"/>
                <a:gd name="T15" fmla="*/ 510 h 908"/>
                <a:gd name="T16" fmla="*/ 365 w 1152"/>
                <a:gd name="T17" fmla="*/ 516 h 908"/>
                <a:gd name="T18" fmla="*/ 396 w 1152"/>
                <a:gd name="T19" fmla="*/ 551 h 908"/>
                <a:gd name="T20" fmla="*/ 426 w 1152"/>
                <a:gd name="T21" fmla="*/ 584 h 908"/>
                <a:gd name="T22" fmla="*/ 246 w 1152"/>
                <a:gd name="T23" fmla="*/ 584 h 908"/>
                <a:gd name="T24" fmla="*/ 230 w 1152"/>
                <a:gd name="T25" fmla="*/ 594 h 908"/>
                <a:gd name="T26" fmla="*/ 113 w 1152"/>
                <a:gd name="T27" fmla="*/ 834 h 908"/>
                <a:gd name="T28" fmla="*/ 1039 w 1152"/>
                <a:gd name="T29" fmla="*/ 834 h 908"/>
                <a:gd name="T30" fmla="*/ 922 w 1152"/>
                <a:gd name="T31" fmla="*/ 594 h 908"/>
                <a:gd name="T32" fmla="*/ 906 w 1152"/>
                <a:gd name="T33" fmla="*/ 584 h 908"/>
                <a:gd name="T34" fmla="*/ 726 w 1152"/>
                <a:gd name="T35" fmla="*/ 584 h 908"/>
                <a:gd name="T36" fmla="*/ 756 w 1152"/>
                <a:gd name="T37" fmla="*/ 551 h 908"/>
                <a:gd name="T38" fmla="*/ 787 w 1152"/>
                <a:gd name="T39" fmla="*/ 516 h 908"/>
                <a:gd name="T40" fmla="*/ 801 w 1152"/>
                <a:gd name="T41" fmla="*/ 510 h 908"/>
                <a:gd name="T42" fmla="*/ 952 w 1152"/>
                <a:gd name="T43" fmla="*/ 510 h 908"/>
                <a:gd name="T44" fmla="*/ 969 w 1152"/>
                <a:gd name="T45" fmla="*/ 520 h 908"/>
                <a:gd name="T46" fmla="*/ 835 w 1152"/>
                <a:gd name="T47" fmla="*/ 273 h 908"/>
                <a:gd name="T48" fmla="*/ 593 w 1152"/>
                <a:gd name="T49" fmla="*/ 697 h 908"/>
                <a:gd name="T50" fmla="*/ 559 w 1152"/>
                <a:gd name="T51" fmla="*/ 697 h 908"/>
                <a:gd name="T52" fmla="*/ 321 w 1152"/>
                <a:gd name="T53" fmla="*/ 327 h 908"/>
                <a:gd name="T54" fmla="*/ 551 w 1152"/>
                <a:gd name="T55" fmla="*/ 15 h 908"/>
                <a:gd name="T56" fmla="*/ 835 w 1152"/>
                <a:gd name="T57" fmla="*/ 273 h 908"/>
                <a:gd name="T58" fmla="*/ 713 w 1152"/>
                <a:gd name="T59" fmla="*/ 273 h 908"/>
                <a:gd name="T60" fmla="*/ 576 w 1152"/>
                <a:gd name="T61" fmla="*/ 136 h 908"/>
                <a:gd name="T62" fmla="*/ 439 w 1152"/>
                <a:gd name="T63" fmla="*/ 273 h 908"/>
                <a:gd name="T64" fmla="*/ 576 w 1152"/>
                <a:gd name="T65" fmla="*/ 410 h 908"/>
                <a:gd name="T66" fmla="*/ 713 w 1152"/>
                <a:gd name="T67" fmla="*/ 273 h 908"/>
                <a:gd name="T68" fmla="*/ 713 w 1152"/>
                <a:gd name="T69" fmla="*/ 273 h 908"/>
                <a:gd name="T70" fmla="*/ 713 w 1152"/>
                <a:gd name="T71" fmla="*/ 273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2" h="908">
                  <a:moveTo>
                    <a:pt x="969" y="520"/>
                  </a:moveTo>
                  <a:cubicBezTo>
                    <a:pt x="1145" y="882"/>
                    <a:pt x="1145" y="882"/>
                    <a:pt x="1145" y="882"/>
                  </a:cubicBezTo>
                  <a:cubicBezTo>
                    <a:pt x="1152" y="896"/>
                    <a:pt x="1145" y="908"/>
                    <a:pt x="1128" y="908"/>
                  </a:cubicBezTo>
                  <a:cubicBezTo>
                    <a:pt x="24" y="908"/>
                    <a:pt x="24" y="908"/>
                    <a:pt x="24" y="908"/>
                  </a:cubicBezTo>
                  <a:cubicBezTo>
                    <a:pt x="7" y="908"/>
                    <a:pt x="0" y="896"/>
                    <a:pt x="7" y="882"/>
                  </a:cubicBezTo>
                  <a:cubicBezTo>
                    <a:pt x="183" y="520"/>
                    <a:pt x="183" y="520"/>
                    <a:pt x="183" y="520"/>
                  </a:cubicBezTo>
                  <a:cubicBezTo>
                    <a:pt x="186" y="514"/>
                    <a:pt x="193" y="510"/>
                    <a:pt x="200" y="510"/>
                  </a:cubicBezTo>
                  <a:cubicBezTo>
                    <a:pt x="351" y="510"/>
                    <a:pt x="351" y="510"/>
                    <a:pt x="351" y="510"/>
                  </a:cubicBezTo>
                  <a:cubicBezTo>
                    <a:pt x="355" y="510"/>
                    <a:pt x="362" y="512"/>
                    <a:pt x="365" y="516"/>
                  </a:cubicBezTo>
                  <a:cubicBezTo>
                    <a:pt x="375" y="528"/>
                    <a:pt x="385" y="539"/>
                    <a:pt x="396" y="551"/>
                  </a:cubicBezTo>
                  <a:cubicBezTo>
                    <a:pt x="406" y="562"/>
                    <a:pt x="416" y="573"/>
                    <a:pt x="426" y="584"/>
                  </a:cubicBezTo>
                  <a:cubicBezTo>
                    <a:pt x="246" y="584"/>
                    <a:pt x="246" y="584"/>
                    <a:pt x="246" y="584"/>
                  </a:cubicBezTo>
                  <a:cubicBezTo>
                    <a:pt x="240" y="584"/>
                    <a:pt x="232" y="589"/>
                    <a:pt x="230" y="594"/>
                  </a:cubicBezTo>
                  <a:cubicBezTo>
                    <a:pt x="113" y="834"/>
                    <a:pt x="113" y="834"/>
                    <a:pt x="113" y="834"/>
                  </a:cubicBezTo>
                  <a:cubicBezTo>
                    <a:pt x="1039" y="834"/>
                    <a:pt x="1039" y="834"/>
                    <a:pt x="1039" y="834"/>
                  </a:cubicBezTo>
                  <a:cubicBezTo>
                    <a:pt x="922" y="594"/>
                    <a:pt x="922" y="594"/>
                    <a:pt x="922" y="594"/>
                  </a:cubicBezTo>
                  <a:cubicBezTo>
                    <a:pt x="920" y="589"/>
                    <a:pt x="912" y="584"/>
                    <a:pt x="906" y="584"/>
                  </a:cubicBezTo>
                  <a:cubicBezTo>
                    <a:pt x="726" y="584"/>
                    <a:pt x="726" y="584"/>
                    <a:pt x="726" y="584"/>
                  </a:cubicBezTo>
                  <a:cubicBezTo>
                    <a:pt x="736" y="573"/>
                    <a:pt x="746" y="562"/>
                    <a:pt x="756" y="551"/>
                  </a:cubicBezTo>
                  <a:cubicBezTo>
                    <a:pt x="766" y="539"/>
                    <a:pt x="777" y="528"/>
                    <a:pt x="787" y="516"/>
                  </a:cubicBezTo>
                  <a:cubicBezTo>
                    <a:pt x="790" y="512"/>
                    <a:pt x="796" y="510"/>
                    <a:pt x="801" y="510"/>
                  </a:cubicBezTo>
                  <a:cubicBezTo>
                    <a:pt x="952" y="510"/>
                    <a:pt x="952" y="510"/>
                    <a:pt x="952" y="510"/>
                  </a:cubicBezTo>
                  <a:cubicBezTo>
                    <a:pt x="959" y="510"/>
                    <a:pt x="966" y="514"/>
                    <a:pt x="969" y="520"/>
                  </a:cubicBezTo>
                  <a:close/>
                  <a:moveTo>
                    <a:pt x="835" y="273"/>
                  </a:moveTo>
                  <a:cubicBezTo>
                    <a:pt x="835" y="470"/>
                    <a:pt x="670" y="508"/>
                    <a:pt x="593" y="697"/>
                  </a:cubicBezTo>
                  <a:cubicBezTo>
                    <a:pt x="587" y="713"/>
                    <a:pt x="565" y="713"/>
                    <a:pt x="559" y="697"/>
                  </a:cubicBezTo>
                  <a:cubicBezTo>
                    <a:pt x="489" y="526"/>
                    <a:pt x="348" y="479"/>
                    <a:pt x="321" y="327"/>
                  </a:cubicBezTo>
                  <a:cubicBezTo>
                    <a:pt x="295" y="176"/>
                    <a:pt x="399" y="29"/>
                    <a:pt x="551" y="15"/>
                  </a:cubicBezTo>
                  <a:cubicBezTo>
                    <a:pt x="705" y="0"/>
                    <a:pt x="835" y="121"/>
                    <a:pt x="835" y="273"/>
                  </a:cubicBezTo>
                  <a:close/>
                  <a:moveTo>
                    <a:pt x="713" y="273"/>
                  </a:moveTo>
                  <a:cubicBezTo>
                    <a:pt x="713" y="197"/>
                    <a:pt x="651" y="136"/>
                    <a:pt x="576" y="136"/>
                  </a:cubicBezTo>
                  <a:cubicBezTo>
                    <a:pt x="500" y="136"/>
                    <a:pt x="439" y="197"/>
                    <a:pt x="439" y="273"/>
                  </a:cubicBezTo>
                  <a:cubicBezTo>
                    <a:pt x="439" y="348"/>
                    <a:pt x="500" y="410"/>
                    <a:pt x="576" y="410"/>
                  </a:cubicBezTo>
                  <a:cubicBezTo>
                    <a:pt x="651" y="410"/>
                    <a:pt x="713" y="348"/>
                    <a:pt x="713" y="273"/>
                  </a:cubicBezTo>
                  <a:close/>
                  <a:moveTo>
                    <a:pt x="713" y="273"/>
                  </a:moveTo>
                  <a:cubicBezTo>
                    <a:pt x="713" y="273"/>
                    <a:pt x="713" y="273"/>
                    <a:pt x="713" y="27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grpSp>
        <p:nvGrpSpPr>
          <p:cNvPr id="98" name="Group 10"/>
          <p:cNvGrpSpPr/>
          <p:nvPr/>
        </p:nvGrpSpPr>
        <p:grpSpPr>
          <a:xfrm>
            <a:off x="5977538" y="5762644"/>
            <a:ext cx="906939" cy="908705"/>
            <a:chOff x="8866294" y="8077040"/>
            <a:chExt cx="1360409" cy="1363057"/>
          </a:xfrm>
        </p:grpSpPr>
        <p:sp>
          <p:nvSpPr>
            <p:cNvPr id="99" name="Oval 15"/>
            <p:cNvSpPr>
              <a:spLocks noChangeArrowheads="1"/>
            </p:cNvSpPr>
            <p:nvPr/>
          </p:nvSpPr>
          <p:spPr bwMode="auto">
            <a:xfrm>
              <a:off x="8866294" y="8077040"/>
              <a:ext cx="1360409" cy="1363057"/>
            </a:xfrm>
            <a:prstGeom prst="ellipse">
              <a:avLst/>
            </a:prstGeom>
            <a:solidFill>
              <a:srgbClr val="7A6A56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100" name="Freeform 9"/>
            <p:cNvSpPr>
              <a:spLocks noEditPoints="1"/>
            </p:cNvSpPr>
            <p:nvPr/>
          </p:nvSpPr>
          <p:spPr bwMode="auto">
            <a:xfrm>
              <a:off x="9199513" y="8386180"/>
              <a:ext cx="687388" cy="627063"/>
            </a:xfrm>
            <a:custGeom>
              <a:avLst/>
              <a:gdLst>
                <a:gd name="T0" fmla="*/ 872 w 929"/>
                <a:gd name="T1" fmla="*/ 232 h 850"/>
                <a:gd name="T2" fmla="*/ 814 w 929"/>
                <a:gd name="T3" fmla="*/ 177 h 850"/>
                <a:gd name="T4" fmla="*/ 512 w 929"/>
                <a:gd name="T5" fmla="*/ 491 h 850"/>
                <a:gd name="T6" fmla="*/ 484 w 929"/>
                <a:gd name="T7" fmla="*/ 504 h 850"/>
                <a:gd name="T8" fmla="*/ 484 w 929"/>
                <a:gd name="T9" fmla="*/ 504 h 850"/>
                <a:gd name="T10" fmla="*/ 455 w 929"/>
                <a:gd name="T11" fmla="*/ 491 h 850"/>
                <a:gd name="T12" fmla="*/ 297 w 929"/>
                <a:gd name="T13" fmla="*/ 328 h 850"/>
                <a:gd name="T14" fmla="*/ 73 w 929"/>
                <a:gd name="T15" fmla="*/ 564 h 850"/>
                <a:gd name="T16" fmla="*/ 44 w 929"/>
                <a:gd name="T17" fmla="*/ 577 h 850"/>
                <a:gd name="T18" fmla="*/ 17 w 929"/>
                <a:gd name="T19" fmla="*/ 566 h 850"/>
                <a:gd name="T20" fmla="*/ 15 w 929"/>
                <a:gd name="T21" fmla="*/ 509 h 850"/>
                <a:gd name="T22" fmla="*/ 268 w 929"/>
                <a:gd name="T23" fmla="*/ 243 h 850"/>
                <a:gd name="T24" fmla="*/ 297 w 929"/>
                <a:gd name="T25" fmla="*/ 231 h 850"/>
                <a:gd name="T26" fmla="*/ 297 w 929"/>
                <a:gd name="T27" fmla="*/ 231 h 850"/>
                <a:gd name="T28" fmla="*/ 326 w 929"/>
                <a:gd name="T29" fmla="*/ 243 h 850"/>
                <a:gd name="T30" fmla="*/ 484 w 929"/>
                <a:gd name="T31" fmla="*/ 406 h 850"/>
                <a:gd name="T32" fmla="*/ 757 w 929"/>
                <a:gd name="T33" fmla="*/ 122 h 850"/>
                <a:gd name="T34" fmla="*/ 699 w 929"/>
                <a:gd name="T35" fmla="*/ 67 h 850"/>
                <a:gd name="T36" fmla="*/ 929 w 929"/>
                <a:gd name="T37" fmla="*/ 0 h 850"/>
                <a:gd name="T38" fmla="*/ 872 w 929"/>
                <a:gd name="T39" fmla="*/ 232 h 850"/>
                <a:gd name="T40" fmla="*/ 44 w 929"/>
                <a:gd name="T41" fmla="*/ 630 h 850"/>
                <a:gd name="T42" fmla="*/ 18 w 929"/>
                <a:gd name="T43" fmla="*/ 626 h 850"/>
                <a:gd name="T44" fmla="*/ 18 w 929"/>
                <a:gd name="T45" fmla="*/ 850 h 850"/>
                <a:gd name="T46" fmla="*/ 138 w 929"/>
                <a:gd name="T47" fmla="*/ 850 h 850"/>
                <a:gd name="T48" fmla="*/ 138 w 929"/>
                <a:gd name="T49" fmla="*/ 574 h 850"/>
                <a:gd name="T50" fmla="*/ 112 w 929"/>
                <a:gd name="T51" fmla="*/ 601 h 850"/>
                <a:gd name="T52" fmla="*/ 44 w 929"/>
                <a:gd name="T53" fmla="*/ 630 h 850"/>
                <a:gd name="T54" fmla="*/ 164 w 929"/>
                <a:gd name="T55" fmla="*/ 850 h 850"/>
                <a:gd name="T56" fmla="*/ 284 w 929"/>
                <a:gd name="T57" fmla="*/ 850 h 850"/>
                <a:gd name="T58" fmla="*/ 284 w 929"/>
                <a:gd name="T59" fmla="*/ 420 h 850"/>
                <a:gd name="T60" fmla="*/ 164 w 929"/>
                <a:gd name="T61" fmla="*/ 546 h 850"/>
                <a:gd name="T62" fmla="*/ 164 w 929"/>
                <a:gd name="T63" fmla="*/ 850 h 850"/>
                <a:gd name="T64" fmla="*/ 417 w 929"/>
                <a:gd name="T65" fmla="*/ 528 h 850"/>
                <a:gd name="T66" fmla="*/ 311 w 929"/>
                <a:gd name="T67" fmla="*/ 418 h 850"/>
                <a:gd name="T68" fmla="*/ 311 w 929"/>
                <a:gd name="T69" fmla="*/ 850 h 850"/>
                <a:gd name="T70" fmla="*/ 430 w 929"/>
                <a:gd name="T71" fmla="*/ 850 h 850"/>
                <a:gd name="T72" fmla="*/ 430 w 929"/>
                <a:gd name="T73" fmla="*/ 540 h 850"/>
                <a:gd name="T74" fmla="*/ 417 w 929"/>
                <a:gd name="T75" fmla="*/ 528 h 850"/>
                <a:gd name="T76" fmla="*/ 484 w 929"/>
                <a:gd name="T77" fmla="*/ 557 h 850"/>
                <a:gd name="T78" fmla="*/ 457 w 929"/>
                <a:gd name="T79" fmla="*/ 553 h 850"/>
                <a:gd name="T80" fmla="*/ 457 w 929"/>
                <a:gd name="T81" fmla="*/ 850 h 850"/>
                <a:gd name="T82" fmla="*/ 577 w 929"/>
                <a:gd name="T83" fmla="*/ 850 h 850"/>
                <a:gd name="T84" fmla="*/ 577 w 929"/>
                <a:gd name="T85" fmla="*/ 501 h 850"/>
                <a:gd name="T86" fmla="*/ 551 w 929"/>
                <a:gd name="T87" fmla="*/ 528 h 850"/>
                <a:gd name="T88" fmla="*/ 484 w 929"/>
                <a:gd name="T89" fmla="*/ 557 h 850"/>
                <a:gd name="T90" fmla="*/ 603 w 929"/>
                <a:gd name="T91" fmla="*/ 473 h 850"/>
                <a:gd name="T92" fmla="*/ 603 w 929"/>
                <a:gd name="T93" fmla="*/ 850 h 850"/>
                <a:gd name="T94" fmla="*/ 723 w 929"/>
                <a:gd name="T95" fmla="*/ 850 h 850"/>
                <a:gd name="T96" fmla="*/ 723 w 929"/>
                <a:gd name="T97" fmla="*/ 349 h 850"/>
                <a:gd name="T98" fmla="*/ 603 w 929"/>
                <a:gd name="T99" fmla="*/ 473 h 850"/>
                <a:gd name="T100" fmla="*/ 816 w 929"/>
                <a:gd name="T101" fmla="*/ 252 h 850"/>
                <a:gd name="T102" fmla="*/ 750 w 929"/>
                <a:gd name="T103" fmla="*/ 321 h 850"/>
                <a:gd name="T104" fmla="*/ 750 w 929"/>
                <a:gd name="T105" fmla="*/ 850 h 850"/>
                <a:gd name="T106" fmla="*/ 870 w 929"/>
                <a:gd name="T107" fmla="*/ 850 h 850"/>
                <a:gd name="T108" fmla="*/ 870 w 929"/>
                <a:gd name="T109" fmla="*/ 304 h 850"/>
                <a:gd name="T110" fmla="*/ 816 w 929"/>
                <a:gd name="T111" fmla="*/ 252 h 850"/>
                <a:gd name="T112" fmla="*/ 816 w 929"/>
                <a:gd name="T113" fmla="*/ 252 h 850"/>
                <a:gd name="T114" fmla="*/ 816 w 929"/>
                <a:gd name="T115" fmla="*/ 2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9" h="850">
                  <a:moveTo>
                    <a:pt x="872" y="232"/>
                  </a:moveTo>
                  <a:cubicBezTo>
                    <a:pt x="814" y="177"/>
                    <a:pt x="814" y="177"/>
                    <a:pt x="814" y="177"/>
                  </a:cubicBezTo>
                  <a:cubicBezTo>
                    <a:pt x="512" y="491"/>
                    <a:pt x="512" y="491"/>
                    <a:pt x="512" y="491"/>
                  </a:cubicBezTo>
                  <a:cubicBezTo>
                    <a:pt x="505" y="499"/>
                    <a:pt x="494" y="504"/>
                    <a:pt x="484" y="504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73" y="504"/>
                    <a:pt x="462" y="499"/>
                    <a:pt x="455" y="491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73" y="564"/>
                    <a:pt x="73" y="564"/>
                    <a:pt x="73" y="564"/>
                  </a:cubicBezTo>
                  <a:cubicBezTo>
                    <a:pt x="65" y="573"/>
                    <a:pt x="55" y="577"/>
                    <a:pt x="44" y="577"/>
                  </a:cubicBezTo>
                  <a:cubicBezTo>
                    <a:pt x="34" y="577"/>
                    <a:pt x="25" y="573"/>
                    <a:pt x="17" y="566"/>
                  </a:cubicBezTo>
                  <a:cubicBezTo>
                    <a:pt x="1" y="551"/>
                    <a:pt x="0" y="525"/>
                    <a:pt x="15" y="509"/>
                  </a:cubicBezTo>
                  <a:cubicBezTo>
                    <a:pt x="268" y="243"/>
                    <a:pt x="268" y="243"/>
                    <a:pt x="268" y="243"/>
                  </a:cubicBezTo>
                  <a:cubicBezTo>
                    <a:pt x="276" y="235"/>
                    <a:pt x="286" y="231"/>
                    <a:pt x="297" y="231"/>
                  </a:cubicBezTo>
                  <a:cubicBezTo>
                    <a:pt x="297" y="231"/>
                    <a:pt x="297" y="231"/>
                    <a:pt x="297" y="231"/>
                  </a:cubicBezTo>
                  <a:cubicBezTo>
                    <a:pt x="308" y="231"/>
                    <a:pt x="318" y="235"/>
                    <a:pt x="326" y="243"/>
                  </a:cubicBezTo>
                  <a:cubicBezTo>
                    <a:pt x="484" y="406"/>
                    <a:pt x="484" y="406"/>
                    <a:pt x="484" y="406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699" y="67"/>
                    <a:pt x="699" y="67"/>
                    <a:pt x="699" y="67"/>
                  </a:cubicBezTo>
                  <a:cubicBezTo>
                    <a:pt x="929" y="0"/>
                    <a:pt x="929" y="0"/>
                    <a:pt x="929" y="0"/>
                  </a:cubicBezTo>
                  <a:lnTo>
                    <a:pt x="872" y="232"/>
                  </a:lnTo>
                  <a:close/>
                  <a:moveTo>
                    <a:pt x="44" y="630"/>
                  </a:moveTo>
                  <a:cubicBezTo>
                    <a:pt x="35" y="630"/>
                    <a:pt x="26" y="629"/>
                    <a:pt x="18" y="626"/>
                  </a:cubicBezTo>
                  <a:cubicBezTo>
                    <a:pt x="18" y="850"/>
                    <a:pt x="18" y="850"/>
                    <a:pt x="18" y="850"/>
                  </a:cubicBezTo>
                  <a:cubicBezTo>
                    <a:pt x="138" y="850"/>
                    <a:pt x="138" y="850"/>
                    <a:pt x="138" y="850"/>
                  </a:cubicBezTo>
                  <a:cubicBezTo>
                    <a:pt x="138" y="574"/>
                    <a:pt x="138" y="574"/>
                    <a:pt x="138" y="574"/>
                  </a:cubicBezTo>
                  <a:cubicBezTo>
                    <a:pt x="112" y="601"/>
                    <a:pt x="112" y="601"/>
                    <a:pt x="112" y="601"/>
                  </a:cubicBezTo>
                  <a:cubicBezTo>
                    <a:pt x="94" y="619"/>
                    <a:pt x="70" y="630"/>
                    <a:pt x="44" y="630"/>
                  </a:cubicBezTo>
                  <a:close/>
                  <a:moveTo>
                    <a:pt x="164" y="850"/>
                  </a:moveTo>
                  <a:cubicBezTo>
                    <a:pt x="284" y="850"/>
                    <a:pt x="284" y="850"/>
                    <a:pt x="284" y="850"/>
                  </a:cubicBezTo>
                  <a:cubicBezTo>
                    <a:pt x="284" y="420"/>
                    <a:pt x="284" y="420"/>
                    <a:pt x="284" y="420"/>
                  </a:cubicBezTo>
                  <a:cubicBezTo>
                    <a:pt x="164" y="546"/>
                    <a:pt x="164" y="546"/>
                    <a:pt x="164" y="546"/>
                  </a:cubicBezTo>
                  <a:lnTo>
                    <a:pt x="164" y="850"/>
                  </a:lnTo>
                  <a:close/>
                  <a:moveTo>
                    <a:pt x="417" y="528"/>
                  </a:moveTo>
                  <a:cubicBezTo>
                    <a:pt x="311" y="418"/>
                    <a:pt x="311" y="418"/>
                    <a:pt x="311" y="418"/>
                  </a:cubicBezTo>
                  <a:cubicBezTo>
                    <a:pt x="311" y="850"/>
                    <a:pt x="311" y="850"/>
                    <a:pt x="311" y="850"/>
                  </a:cubicBezTo>
                  <a:cubicBezTo>
                    <a:pt x="430" y="850"/>
                    <a:pt x="430" y="850"/>
                    <a:pt x="430" y="850"/>
                  </a:cubicBezTo>
                  <a:cubicBezTo>
                    <a:pt x="430" y="540"/>
                    <a:pt x="430" y="540"/>
                    <a:pt x="430" y="540"/>
                  </a:cubicBezTo>
                  <a:cubicBezTo>
                    <a:pt x="425" y="537"/>
                    <a:pt x="421" y="533"/>
                    <a:pt x="417" y="528"/>
                  </a:cubicBezTo>
                  <a:close/>
                  <a:moveTo>
                    <a:pt x="484" y="557"/>
                  </a:moveTo>
                  <a:cubicBezTo>
                    <a:pt x="474" y="557"/>
                    <a:pt x="466" y="555"/>
                    <a:pt x="457" y="553"/>
                  </a:cubicBezTo>
                  <a:cubicBezTo>
                    <a:pt x="457" y="850"/>
                    <a:pt x="457" y="850"/>
                    <a:pt x="457" y="850"/>
                  </a:cubicBezTo>
                  <a:cubicBezTo>
                    <a:pt x="577" y="850"/>
                    <a:pt x="577" y="850"/>
                    <a:pt x="577" y="850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51" y="528"/>
                    <a:pt x="551" y="528"/>
                    <a:pt x="551" y="528"/>
                  </a:cubicBezTo>
                  <a:cubicBezTo>
                    <a:pt x="533" y="546"/>
                    <a:pt x="509" y="557"/>
                    <a:pt x="484" y="557"/>
                  </a:cubicBezTo>
                  <a:close/>
                  <a:moveTo>
                    <a:pt x="603" y="473"/>
                  </a:moveTo>
                  <a:cubicBezTo>
                    <a:pt x="603" y="850"/>
                    <a:pt x="603" y="850"/>
                    <a:pt x="603" y="850"/>
                  </a:cubicBezTo>
                  <a:cubicBezTo>
                    <a:pt x="723" y="850"/>
                    <a:pt x="723" y="850"/>
                    <a:pt x="723" y="850"/>
                  </a:cubicBezTo>
                  <a:cubicBezTo>
                    <a:pt x="723" y="349"/>
                    <a:pt x="723" y="349"/>
                    <a:pt x="723" y="349"/>
                  </a:cubicBezTo>
                  <a:lnTo>
                    <a:pt x="603" y="473"/>
                  </a:lnTo>
                  <a:close/>
                  <a:moveTo>
                    <a:pt x="816" y="252"/>
                  </a:moveTo>
                  <a:cubicBezTo>
                    <a:pt x="750" y="321"/>
                    <a:pt x="750" y="321"/>
                    <a:pt x="750" y="321"/>
                  </a:cubicBezTo>
                  <a:cubicBezTo>
                    <a:pt x="750" y="850"/>
                    <a:pt x="750" y="850"/>
                    <a:pt x="750" y="850"/>
                  </a:cubicBezTo>
                  <a:cubicBezTo>
                    <a:pt x="870" y="850"/>
                    <a:pt x="870" y="850"/>
                    <a:pt x="870" y="850"/>
                  </a:cubicBezTo>
                  <a:cubicBezTo>
                    <a:pt x="870" y="304"/>
                    <a:pt x="870" y="304"/>
                    <a:pt x="870" y="304"/>
                  </a:cubicBezTo>
                  <a:lnTo>
                    <a:pt x="816" y="252"/>
                  </a:lnTo>
                  <a:close/>
                  <a:moveTo>
                    <a:pt x="816" y="252"/>
                  </a:moveTo>
                  <a:cubicBezTo>
                    <a:pt x="816" y="252"/>
                    <a:pt x="816" y="252"/>
                    <a:pt x="816" y="25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grpSp>
        <p:nvGrpSpPr>
          <p:cNvPr id="101" name="Group 4"/>
          <p:cNvGrpSpPr/>
          <p:nvPr/>
        </p:nvGrpSpPr>
        <p:grpSpPr>
          <a:xfrm>
            <a:off x="5964092" y="1731120"/>
            <a:ext cx="906939" cy="908705"/>
            <a:chOff x="8866294" y="2049856"/>
            <a:chExt cx="1360409" cy="1363057"/>
          </a:xfrm>
        </p:grpSpPr>
        <p:sp>
          <p:nvSpPr>
            <p:cNvPr id="102" name="Oval 15"/>
            <p:cNvSpPr>
              <a:spLocks noChangeArrowheads="1"/>
            </p:cNvSpPr>
            <p:nvPr/>
          </p:nvSpPr>
          <p:spPr bwMode="auto">
            <a:xfrm>
              <a:off x="8866294" y="2049856"/>
              <a:ext cx="1360409" cy="1363057"/>
            </a:xfrm>
            <a:prstGeom prst="ellipse">
              <a:avLst/>
            </a:prstGeom>
            <a:solidFill>
              <a:srgbClr val="F39800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103" name="Freeform 13"/>
            <p:cNvSpPr/>
            <p:nvPr/>
          </p:nvSpPr>
          <p:spPr bwMode="auto">
            <a:xfrm>
              <a:off x="9207501" y="2422525"/>
              <a:ext cx="679449" cy="619126"/>
            </a:xfrm>
            <a:custGeom>
              <a:avLst/>
              <a:gdLst>
                <a:gd name="T0" fmla="*/ 65 w 84"/>
                <a:gd name="T1" fmla="*/ 32 h 76"/>
                <a:gd name="T2" fmla="*/ 76 w 84"/>
                <a:gd name="T3" fmla="*/ 30 h 76"/>
                <a:gd name="T4" fmla="*/ 82 w 84"/>
                <a:gd name="T5" fmla="*/ 10 h 76"/>
                <a:gd name="T6" fmla="*/ 74 w 84"/>
                <a:gd name="T7" fmla="*/ 1 h 76"/>
                <a:gd name="T8" fmla="*/ 54 w 84"/>
                <a:gd name="T9" fmla="*/ 5 h 76"/>
                <a:gd name="T10" fmla="*/ 50 w 84"/>
                <a:gd name="T11" fmla="*/ 15 h 76"/>
                <a:gd name="T12" fmla="*/ 55 w 84"/>
                <a:gd name="T13" fmla="*/ 21 h 76"/>
                <a:gd name="T14" fmla="*/ 11 w 84"/>
                <a:gd name="T15" fmla="*/ 60 h 76"/>
                <a:gd name="T16" fmla="*/ 9 w 84"/>
                <a:gd name="T17" fmla="*/ 33 h 76"/>
                <a:gd name="T18" fmla="*/ 13 w 84"/>
                <a:gd name="T19" fmla="*/ 29 h 76"/>
                <a:gd name="T20" fmla="*/ 28 w 84"/>
                <a:gd name="T21" fmla="*/ 28 h 76"/>
                <a:gd name="T22" fmla="*/ 30 w 84"/>
                <a:gd name="T23" fmla="*/ 9 h 76"/>
                <a:gd name="T24" fmla="*/ 11 w 84"/>
                <a:gd name="T25" fmla="*/ 8 h 76"/>
                <a:gd name="T26" fmla="*/ 7 w 84"/>
                <a:gd name="T27" fmla="*/ 23 h 76"/>
                <a:gd name="T28" fmla="*/ 4 w 84"/>
                <a:gd name="T29" fmla="*/ 27 h 76"/>
                <a:gd name="T30" fmla="*/ 0 w 84"/>
                <a:gd name="T31" fmla="*/ 35 h 76"/>
                <a:gd name="T32" fmla="*/ 3 w 84"/>
                <a:gd name="T33" fmla="*/ 66 h 76"/>
                <a:gd name="T34" fmla="*/ 42 w 84"/>
                <a:gd name="T35" fmla="*/ 75 h 76"/>
                <a:gd name="T36" fmla="*/ 51 w 84"/>
                <a:gd name="T37" fmla="*/ 73 h 76"/>
                <a:gd name="T38" fmla="*/ 57 w 84"/>
                <a:gd name="T39" fmla="*/ 68 h 76"/>
                <a:gd name="T40" fmla="*/ 58 w 84"/>
                <a:gd name="T41" fmla="*/ 70 h 76"/>
                <a:gd name="T42" fmla="*/ 69 w 84"/>
                <a:gd name="T43" fmla="*/ 71 h 76"/>
                <a:gd name="T44" fmla="*/ 77 w 84"/>
                <a:gd name="T45" fmla="*/ 63 h 76"/>
                <a:gd name="T46" fmla="*/ 78 w 84"/>
                <a:gd name="T47" fmla="*/ 53 h 76"/>
                <a:gd name="T48" fmla="*/ 69 w 84"/>
                <a:gd name="T49" fmla="*/ 43 h 76"/>
                <a:gd name="T50" fmla="*/ 58 w 84"/>
                <a:gd name="T51" fmla="*/ 42 h 76"/>
                <a:gd name="T52" fmla="*/ 50 w 84"/>
                <a:gd name="T53" fmla="*/ 50 h 76"/>
                <a:gd name="T54" fmla="*/ 49 w 84"/>
                <a:gd name="T55" fmla="*/ 60 h 76"/>
                <a:gd name="T56" fmla="*/ 51 w 84"/>
                <a:gd name="T57" fmla="*/ 62 h 76"/>
                <a:gd name="T58" fmla="*/ 45 w 84"/>
                <a:gd name="T59" fmla="*/ 67 h 76"/>
                <a:gd name="T60" fmla="*/ 22 w 84"/>
                <a:gd name="T61" fmla="*/ 62 h 76"/>
                <a:gd name="T62" fmla="*/ 61 w 84"/>
                <a:gd name="T63" fmla="*/ 27 h 76"/>
                <a:gd name="T64" fmla="*/ 65 w 84"/>
                <a:gd name="T65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76">
                  <a:moveTo>
                    <a:pt x="65" y="32"/>
                  </a:moveTo>
                  <a:cubicBezTo>
                    <a:pt x="69" y="36"/>
                    <a:pt x="75" y="34"/>
                    <a:pt x="76" y="3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4" y="5"/>
                    <a:pt x="79" y="0"/>
                    <a:pt x="74" y="1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6"/>
                    <a:pt x="47" y="11"/>
                    <a:pt x="50" y="15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32"/>
                    <a:pt x="24" y="32"/>
                    <a:pt x="28" y="28"/>
                  </a:cubicBezTo>
                  <a:cubicBezTo>
                    <a:pt x="34" y="23"/>
                    <a:pt x="34" y="15"/>
                    <a:pt x="30" y="9"/>
                  </a:cubicBezTo>
                  <a:cubicBezTo>
                    <a:pt x="25" y="3"/>
                    <a:pt x="16" y="3"/>
                    <a:pt x="11" y="8"/>
                  </a:cubicBezTo>
                  <a:cubicBezTo>
                    <a:pt x="6" y="12"/>
                    <a:pt x="5" y="18"/>
                    <a:pt x="7" y="2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" y="29"/>
                    <a:pt x="0" y="32"/>
                    <a:pt x="0" y="35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6" y="76"/>
                    <a:pt x="49" y="75"/>
                    <a:pt x="51" y="73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61" y="73"/>
                    <a:pt x="66" y="73"/>
                    <a:pt x="69" y="71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80" y="60"/>
                    <a:pt x="80" y="56"/>
                    <a:pt x="78" y="5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6" y="40"/>
                    <a:pt x="61" y="39"/>
                    <a:pt x="58" y="4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7" y="52"/>
                    <a:pt x="47" y="57"/>
                    <a:pt x="49" y="60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61" y="27"/>
                    <a:pt x="61" y="27"/>
                    <a:pt x="61" y="27"/>
                  </a:cubicBezTo>
                  <a:lnTo>
                    <a:pt x="65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7353159" y="1862306"/>
            <a:ext cx="3908789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领养信息展示使用了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，其中的每个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folding-cell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7353159" y="2882623"/>
            <a:ext cx="390878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folding-cell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两部分，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为默认显示部分，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点击后的展开部分。展开时伴随有纸片折叠的动效。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7430859" y="4420692"/>
            <a:ext cx="39579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使用了卡片布局，边角设置为圆角，在卡片周围增加了阴影效果。宠物昵称的背景设为毛玻璃效果。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7430859" y="5710725"/>
            <a:ext cx="4056163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内的图片可点击放大查看，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点击“带我回家”将跳转到填写领养信息页面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24" y="1289363"/>
            <a:ext cx="4469802" cy="15395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6220" y="2835035"/>
            <a:ext cx="2895218" cy="3814719"/>
          </a:xfrm>
          <a:prstGeom prst="rect">
            <a:avLst/>
          </a:prstGeom>
        </p:spPr>
      </p:pic>
      <p:pic>
        <p:nvPicPr>
          <p:cNvPr id="2" name="展开折叠">
            <a:hlinkClick r:id="" action="ppaction://media"/>
            <a:extLst>
              <a:ext uri="{FF2B5EF4-FFF2-40B4-BE49-F238E27FC236}">
                <a16:creationId xmlns:a16="http://schemas.microsoft.com/office/drawing/2014/main" id="{0FFBC473-FAB4-4AE3-A41A-F9242713D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2435" y="-9290"/>
            <a:ext cx="3886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  <p:bldP spid="10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584326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普通用户</a:t>
            </a:r>
            <a:r>
              <a:rPr lang="en-US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加号扩展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00" y="1304227"/>
            <a:ext cx="3021555" cy="537165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920573" y="1495684"/>
            <a:ext cx="4445127" cy="4657466"/>
            <a:chOff x="6872473" y="2143979"/>
            <a:chExt cx="2889977" cy="3028028"/>
          </a:xfrm>
        </p:grpSpPr>
        <p:sp>
          <p:nvSpPr>
            <p:cNvPr id="98" name="Rectangle 68"/>
            <p:cNvSpPr/>
            <p:nvPr/>
          </p:nvSpPr>
          <p:spPr>
            <a:xfrm>
              <a:off x="6872473" y="2980339"/>
              <a:ext cx="2889977" cy="2191668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ffectLst>
              <a:outerShdw blurRad="76200" dir="18900000" sy="23000" kx="-1200000" algn="bl" rotWithShape="0">
                <a:srgbClr val="58595B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noFill/>
                <a:latin typeface="Agency FB" panose="020B0503020202020204" pitchFamily="34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449299" y="2143979"/>
              <a:ext cx="1736323" cy="1736323"/>
              <a:chOff x="7449299" y="2143979"/>
              <a:chExt cx="1736323" cy="1736323"/>
            </a:xfrm>
          </p:grpSpPr>
          <p:sp>
            <p:nvSpPr>
              <p:cNvPr id="99" name="Oval 63"/>
              <p:cNvSpPr/>
              <p:nvPr/>
            </p:nvSpPr>
            <p:spPr>
              <a:xfrm>
                <a:off x="7449299" y="2143979"/>
                <a:ext cx="1736323" cy="1736323"/>
              </a:xfrm>
              <a:prstGeom prst="ellipse">
                <a:avLst/>
              </a:prstGeom>
              <a:solidFill>
                <a:srgbClr val="F39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gency FB" panose="020B0503020202020204" pitchFamily="34" charset="0"/>
                </a:endParaRPr>
              </a:p>
            </p:txBody>
          </p:sp>
          <p:grpSp>
            <p:nvGrpSpPr>
              <p:cNvPr id="100" name="Group 9"/>
              <p:cNvGrpSpPr/>
              <p:nvPr/>
            </p:nvGrpSpPr>
            <p:grpSpPr>
              <a:xfrm>
                <a:off x="7566429" y="2277404"/>
                <a:ext cx="1502013" cy="1504937"/>
                <a:chOff x="13990493" y="4717819"/>
                <a:chExt cx="1907720" cy="1911434"/>
              </a:xfrm>
            </p:grpSpPr>
            <p:sp>
              <p:nvSpPr>
                <p:cNvPr id="101" name="Oval 15"/>
                <p:cNvSpPr>
                  <a:spLocks noChangeArrowheads="1"/>
                </p:cNvSpPr>
                <p:nvPr/>
              </p:nvSpPr>
              <p:spPr bwMode="auto">
                <a:xfrm>
                  <a:off x="13990493" y="4717819"/>
                  <a:ext cx="1907720" cy="191143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en-US" sz="12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02" name="Freeform 5"/>
                <p:cNvSpPr>
                  <a:spLocks noEditPoints="1"/>
                </p:cNvSpPr>
                <p:nvPr/>
              </p:nvSpPr>
              <p:spPr bwMode="auto">
                <a:xfrm>
                  <a:off x="14460538" y="5018088"/>
                  <a:ext cx="1127125" cy="1130300"/>
                </a:xfrm>
                <a:custGeom>
                  <a:avLst/>
                  <a:gdLst>
                    <a:gd name="T0" fmla="*/ 121 w 288"/>
                    <a:gd name="T1" fmla="*/ 137 h 289"/>
                    <a:gd name="T2" fmla="*/ 126 w 288"/>
                    <a:gd name="T3" fmla="*/ 138 h 289"/>
                    <a:gd name="T4" fmla="*/ 151 w 288"/>
                    <a:gd name="T5" fmla="*/ 113 h 289"/>
                    <a:gd name="T6" fmla="*/ 121 w 288"/>
                    <a:gd name="T7" fmla="*/ 105 h 289"/>
                    <a:gd name="T8" fmla="*/ 58 w 288"/>
                    <a:gd name="T9" fmla="*/ 169 h 289"/>
                    <a:gd name="T10" fmla="*/ 121 w 288"/>
                    <a:gd name="T11" fmla="*/ 232 h 289"/>
                    <a:gd name="T12" fmla="*/ 184 w 288"/>
                    <a:gd name="T13" fmla="*/ 169 h 289"/>
                    <a:gd name="T14" fmla="*/ 177 w 288"/>
                    <a:gd name="T15" fmla="*/ 139 h 289"/>
                    <a:gd name="T16" fmla="*/ 152 w 288"/>
                    <a:gd name="T17" fmla="*/ 164 h 289"/>
                    <a:gd name="T18" fmla="*/ 152 w 288"/>
                    <a:gd name="T19" fmla="*/ 169 h 289"/>
                    <a:gd name="T20" fmla="*/ 121 w 288"/>
                    <a:gd name="T21" fmla="*/ 200 h 289"/>
                    <a:gd name="T22" fmla="*/ 90 w 288"/>
                    <a:gd name="T23" fmla="*/ 169 h 289"/>
                    <a:gd name="T24" fmla="*/ 121 w 288"/>
                    <a:gd name="T25" fmla="*/ 137 h 289"/>
                    <a:gd name="T26" fmla="*/ 196 w 288"/>
                    <a:gd name="T27" fmla="*/ 120 h 289"/>
                    <a:gd name="T28" fmla="*/ 210 w 288"/>
                    <a:gd name="T29" fmla="*/ 169 h 289"/>
                    <a:gd name="T30" fmla="*/ 121 w 288"/>
                    <a:gd name="T31" fmla="*/ 258 h 289"/>
                    <a:gd name="T32" fmla="*/ 32 w 288"/>
                    <a:gd name="T33" fmla="*/ 169 h 289"/>
                    <a:gd name="T34" fmla="*/ 121 w 288"/>
                    <a:gd name="T35" fmla="*/ 80 h 289"/>
                    <a:gd name="T36" fmla="*/ 169 w 288"/>
                    <a:gd name="T37" fmla="*/ 94 h 289"/>
                    <a:gd name="T38" fmla="*/ 192 w 288"/>
                    <a:gd name="T39" fmla="*/ 71 h 289"/>
                    <a:gd name="T40" fmla="*/ 121 w 288"/>
                    <a:gd name="T41" fmla="*/ 48 h 289"/>
                    <a:gd name="T42" fmla="*/ 0 w 288"/>
                    <a:gd name="T43" fmla="*/ 169 h 289"/>
                    <a:gd name="T44" fmla="*/ 121 w 288"/>
                    <a:gd name="T45" fmla="*/ 289 h 289"/>
                    <a:gd name="T46" fmla="*/ 242 w 288"/>
                    <a:gd name="T47" fmla="*/ 169 h 289"/>
                    <a:gd name="T48" fmla="*/ 219 w 288"/>
                    <a:gd name="T49" fmla="*/ 97 h 289"/>
                    <a:gd name="T50" fmla="*/ 196 w 288"/>
                    <a:gd name="T51" fmla="*/ 120 h 289"/>
                    <a:gd name="T52" fmla="*/ 253 w 288"/>
                    <a:gd name="T53" fmla="*/ 50 h 289"/>
                    <a:gd name="T54" fmla="*/ 260 w 288"/>
                    <a:gd name="T55" fmla="*/ 43 h 289"/>
                    <a:gd name="T56" fmla="*/ 244 w 288"/>
                    <a:gd name="T57" fmla="*/ 29 h 289"/>
                    <a:gd name="T58" fmla="*/ 238 w 288"/>
                    <a:gd name="T59" fmla="*/ 35 h 289"/>
                    <a:gd name="T60" fmla="*/ 230 w 288"/>
                    <a:gd name="T61" fmla="*/ 0 h 289"/>
                    <a:gd name="T62" fmla="*/ 206 w 288"/>
                    <a:gd name="T63" fmla="*/ 46 h 289"/>
                    <a:gd name="T64" fmla="*/ 206 w 288"/>
                    <a:gd name="T65" fmla="*/ 48 h 289"/>
                    <a:gd name="T66" fmla="*/ 206 w 288"/>
                    <a:gd name="T67" fmla="*/ 49 h 289"/>
                    <a:gd name="T68" fmla="*/ 206 w 288"/>
                    <a:gd name="T69" fmla="*/ 70 h 289"/>
                    <a:gd name="T70" fmla="*/ 134 w 288"/>
                    <a:gd name="T71" fmla="*/ 151 h 289"/>
                    <a:gd name="T72" fmla="*/ 131 w 288"/>
                    <a:gd name="T73" fmla="*/ 141 h 289"/>
                    <a:gd name="T74" fmla="*/ 131 w 288"/>
                    <a:gd name="T75" fmla="*/ 141 h 289"/>
                    <a:gd name="T76" fmla="*/ 131 w 288"/>
                    <a:gd name="T77" fmla="*/ 141 h 289"/>
                    <a:gd name="T78" fmla="*/ 110 w 288"/>
                    <a:gd name="T79" fmla="*/ 184 h 289"/>
                    <a:gd name="T80" fmla="*/ 150 w 288"/>
                    <a:gd name="T81" fmla="*/ 158 h 289"/>
                    <a:gd name="T82" fmla="*/ 140 w 288"/>
                    <a:gd name="T83" fmla="*/ 157 h 289"/>
                    <a:gd name="T84" fmla="*/ 218 w 288"/>
                    <a:gd name="T85" fmla="*/ 83 h 289"/>
                    <a:gd name="T86" fmla="*/ 240 w 288"/>
                    <a:gd name="T87" fmla="*/ 83 h 289"/>
                    <a:gd name="T88" fmla="*/ 241 w 288"/>
                    <a:gd name="T89" fmla="*/ 82 h 289"/>
                    <a:gd name="T90" fmla="*/ 242 w 288"/>
                    <a:gd name="T91" fmla="*/ 82 h 289"/>
                    <a:gd name="T92" fmla="*/ 288 w 288"/>
                    <a:gd name="T93" fmla="*/ 57 h 289"/>
                    <a:gd name="T94" fmla="*/ 253 w 288"/>
                    <a:gd name="T95" fmla="*/ 50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88" h="289">
                      <a:moveTo>
                        <a:pt x="121" y="137"/>
                      </a:moveTo>
                      <a:cubicBezTo>
                        <a:pt x="123" y="137"/>
                        <a:pt x="124" y="137"/>
                        <a:pt x="126" y="138"/>
                      </a:cubicBezTo>
                      <a:cubicBezTo>
                        <a:pt x="151" y="113"/>
                        <a:pt x="151" y="113"/>
                        <a:pt x="151" y="113"/>
                      </a:cubicBezTo>
                      <a:cubicBezTo>
                        <a:pt x="142" y="108"/>
                        <a:pt x="132" y="105"/>
                        <a:pt x="121" y="105"/>
                      </a:cubicBezTo>
                      <a:cubicBezTo>
                        <a:pt x="86" y="105"/>
                        <a:pt x="58" y="134"/>
                        <a:pt x="58" y="169"/>
                      </a:cubicBezTo>
                      <a:cubicBezTo>
                        <a:pt x="58" y="204"/>
                        <a:pt x="86" y="232"/>
                        <a:pt x="121" y="232"/>
                      </a:cubicBezTo>
                      <a:cubicBezTo>
                        <a:pt x="156" y="232"/>
                        <a:pt x="184" y="204"/>
                        <a:pt x="184" y="169"/>
                      </a:cubicBezTo>
                      <a:cubicBezTo>
                        <a:pt x="184" y="158"/>
                        <a:pt x="182" y="148"/>
                        <a:pt x="177" y="139"/>
                      </a:cubicBezTo>
                      <a:cubicBezTo>
                        <a:pt x="152" y="164"/>
                        <a:pt x="152" y="164"/>
                        <a:pt x="152" y="164"/>
                      </a:cubicBezTo>
                      <a:cubicBezTo>
                        <a:pt x="152" y="165"/>
                        <a:pt x="152" y="167"/>
                        <a:pt x="152" y="169"/>
                      </a:cubicBezTo>
                      <a:cubicBezTo>
                        <a:pt x="152" y="186"/>
                        <a:pt x="138" y="200"/>
                        <a:pt x="121" y="200"/>
                      </a:cubicBezTo>
                      <a:cubicBezTo>
                        <a:pt x="104" y="200"/>
                        <a:pt x="90" y="186"/>
                        <a:pt x="90" y="169"/>
                      </a:cubicBezTo>
                      <a:cubicBezTo>
                        <a:pt x="90" y="151"/>
                        <a:pt x="104" y="137"/>
                        <a:pt x="121" y="137"/>
                      </a:cubicBezTo>
                      <a:close/>
                      <a:moveTo>
                        <a:pt x="196" y="120"/>
                      </a:moveTo>
                      <a:cubicBezTo>
                        <a:pt x="205" y="134"/>
                        <a:pt x="210" y="151"/>
                        <a:pt x="210" y="169"/>
                      </a:cubicBezTo>
                      <a:cubicBezTo>
                        <a:pt x="210" y="218"/>
                        <a:pt x="170" y="258"/>
                        <a:pt x="121" y="258"/>
                      </a:cubicBezTo>
                      <a:cubicBezTo>
                        <a:pt x="72" y="258"/>
                        <a:pt x="32" y="218"/>
                        <a:pt x="32" y="169"/>
                      </a:cubicBezTo>
                      <a:cubicBezTo>
                        <a:pt x="32" y="120"/>
                        <a:pt x="72" y="80"/>
                        <a:pt x="121" y="80"/>
                      </a:cubicBezTo>
                      <a:cubicBezTo>
                        <a:pt x="139" y="80"/>
                        <a:pt x="156" y="85"/>
                        <a:pt x="169" y="94"/>
                      </a:cubicBezTo>
                      <a:cubicBezTo>
                        <a:pt x="192" y="71"/>
                        <a:pt x="192" y="71"/>
                        <a:pt x="192" y="71"/>
                      </a:cubicBezTo>
                      <a:cubicBezTo>
                        <a:pt x="172" y="57"/>
                        <a:pt x="148" y="48"/>
                        <a:pt x="121" y="48"/>
                      </a:cubicBezTo>
                      <a:cubicBezTo>
                        <a:pt x="54" y="48"/>
                        <a:pt x="0" y="102"/>
                        <a:pt x="0" y="169"/>
                      </a:cubicBezTo>
                      <a:cubicBezTo>
                        <a:pt x="0" y="235"/>
                        <a:pt x="54" y="289"/>
                        <a:pt x="121" y="289"/>
                      </a:cubicBezTo>
                      <a:cubicBezTo>
                        <a:pt x="188" y="289"/>
                        <a:pt x="242" y="235"/>
                        <a:pt x="242" y="169"/>
                      </a:cubicBezTo>
                      <a:cubicBezTo>
                        <a:pt x="242" y="142"/>
                        <a:pt x="233" y="117"/>
                        <a:pt x="219" y="97"/>
                      </a:cubicBezTo>
                      <a:lnTo>
                        <a:pt x="196" y="120"/>
                      </a:lnTo>
                      <a:close/>
                      <a:moveTo>
                        <a:pt x="253" y="50"/>
                      </a:moveTo>
                      <a:cubicBezTo>
                        <a:pt x="260" y="43"/>
                        <a:pt x="260" y="43"/>
                        <a:pt x="260" y="43"/>
                      </a:cubicBezTo>
                      <a:cubicBezTo>
                        <a:pt x="244" y="29"/>
                        <a:pt x="244" y="29"/>
                        <a:pt x="244" y="29"/>
                      </a:cubicBezTo>
                      <a:cubicBezTo>
                        <a:pt x="238" y="35"/>
                        <a:pt x="238" y="35"/>
                        <a:pt x="238" y="35"/>
                      </a:cubicBezTo>
                      <a:cubicBezTo>
                        <a:pt x="230" y="0"/>
                        <a:pt x="230" y="0"/>
                        <a:pt x="230" y="0"/>
                      </a:cubicBezTo>
                      <a:cubicBezTo>
                        <a:pt x="206" y="46"/>
                        <a:pt x="206" y="46"/>
                        <a:pt x="206" y="46"/>
                      </a:cubicBezTo>
                      <a:cubicBezTo>
                        <a:pt x="206" y="48"/>
                        <a:pt x="206" y="48"/>
                        <a:pt x="206" y="48"/>
                      </a:cubicBezTo>
                      <a:cubicBezTo>
                        <a:pt x="206" y="49"/>
                        <a:pt x="206" y="49"/>
                        <a:pt x="206" y="49"/>
                      </a:cubicBezTo>
                      <a:cubicBezTo>
                        <a:pt x="206" y="70"/>
                        <a:pt x="206" y="70"/>
                        <a:pt x="206" y="70"/>
                      </a:cubicBezTo>
                      <a:cubicBezTo>
                        <a:pt x="134" y="151"/>
                        <a:pt x="134" y="151"/>
                        <a:pt x="134" y="151"/>
                      </a:cubicBezTo>
                      <a:cubicBezTo>
                        <a:pt x="131" y="141"/>
                        <a:pt x="131" y="141"/>
                        <a:pt x="131" y="141"/>
                      </a:cubicBezTo>
                      <a:cubicBezTo>
                        <a:pt x="131" y="141"/>
                        <a:pt x="131" y="141"/>
                        <a:pt x="131" y="141"/>
                      </a:cubicBezTo>
                      <a:cubicBezTo>
                        <a:pt x="131" y="141"/>
                        <a:pt x="131" y="141"/>
                        <a:pt x="131" y="141"/>
                      </a:cubicBezTo>
                      <a:cubicBezTo>
                        <a:pt x="110" y="184"/>
                        <a:pt x="110" y="184"/>
                        <a:pt x="110" y="184"/>
                      </a:cubicBezTo>
                      <a:cubicBezTo>
                        <a:pt x="150" y="158"/>
                        <a:pt x="150" y="158"/>
                        <a:pt x="150" y="158"/>
                      </a:cubicBezTo>
                      <a:cubicBezTo>
                        <a:pt x="140" y="157"/>
                        <a:pt x="140" y="157"/>
                        <a:pt x="140" y="157"/>
                      </a:cubicBezTo>
                      <a:cubicBezTo>
                        <a:pt x="218" y="83"/>
                        <a:pt x="218" y="83"/>
                        <a:pt x="218" y="83"/>
                      </a:cubicBezTo>
                      <a:cubicBezTo>
                        <a:pt x="240" y="83"/>
                        <a:pt x="240" y="83"/>
                        <a:pt x="240" y="83"/>
                      </a:cubicBezTo>
                      <a:cubicBezTo>
                        <a:pt x="241" y="82"/>
                        <a:pt x="241" y="82"/>
                        <a:pt x="241" y="82"/>
                      </a:cubicBezTo>
                      <a:cubicBezTo>
                        <a:pt x="242" y="82"/>
                        <a:pt x="242" y="82"/>
                        <a:pt x="242" y="82"/>
                      </a:cubicBezTo>
                      <a:cubicBezTo>
                        <a:pt x="288" y="57"/>
                        <a:pt x="288" y="57"/>
                        <a:pt x="288" y="57"/>
                      </a:cubicBezTo>
                      <a:lnTo>
                        <a:pt x="253" y="50"/>
                      </a:lnTo>
                      <a:close/>
                    </a:path>
                  </a:pathLst>
                </a:custGeom>
                <a:solidFill>
                  <a:srgbClr val="F39800"/>
                </a:solidFill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en-US" sz="1200">
                    <a:latin typeface="Agency FB" panose="020B0503020202020204" pitchFamily="34" charset="0"/>
                  </a:endParaRPr>
                </a:p>
              </p:txBody>
            </p:sp>
          </p:grpSp>
        </p:grpSp>
      </p:grpSp>
      <p:sp>
        <p:nvSpPr>
          <p:cNvPr id="103" name="文本框 102"/>
          <p:cNvSpPr txBox="1"/>
          <p:nvPr/>
        </p:nvSpPr>
        <p:spPr>
          <a:xfrm>
            <a:off x="6367328" y="4065772"/>
            <a:ext cx="3691072" cy="17054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加号扩展使用了</a:t>
            </a:r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popupwindow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，背景使用了从底部到顶部的颜色渐变，以达到模糊效果。背景、图标、加号在展开和回收时都伴随有动画。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加号">
            <a:hlinkClick r:id="" action="ppaction://media"/>
            <a:extLst>
              <a:ext uri="{FF2B5EF4-FFF2-40B4-BE49-F238E27FC236}">
                <a16:creationId xmlns:a16="http://schemas.microsoft.com/office/drawing/2014/main" id="{5CD2EE50-359B-4F5A-AE35-D116F9B23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3285" y="0"/>
            <a:ext cx="3886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673600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普通用户</a:t>
            </a:r>
            <a:r>
              <a:rPr lang="en-US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我的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25" y="1383665"/>
            <a:ext cx="2873375" cy="5109210"/>
          </a:xfrm>
          <a:prstGeom prst="rect">
            <a:avLst/>
          </a:prstGeom>
        </p:spPr>
      </p:pic>
      <p:pic>
        <p:nvPicPr>
          <p:cNvPr id="3" name="图片 2" descr="2721a0c2cccf45fa824656bf3b245b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695" y="1343025"/>
            <a:ext cx="2875280" cy="5114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025" y="1365885"/>
            <a:ext cx="2878455" cy="5119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673600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普通用户</a:t>
            </a:r>
            <a:r>
              <a:rPr lang="en-US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我的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Straight Connector 82"/>
          <p:cNvCxnSpPr/>
          <p:nvPr/>
        </p:nvCxnSpPr>
        <p:spPr>
          <a:xfrm>
            <a:off x="4055534" y="4201235"/>
            <a:ext cx="1375621" cy="0"/>
          </a:xfrm>
          <a:prstGeom prst="line">
            <a:avLst/>
          </a:prstGeom>
          <a:ln w="9525">
            <a:solidFill>
              <a:srgbClr val="585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85"/>
          <p:cNvCxnSpPr/>
          <p:nvPr/>
        </p:nvCxnSpPr>
        <p:spPr>
          <a:xfrm flipV="1">
            <a:off x="5431155" y="2185473"/>
            <a:ext cx="0" cy="4031525"/>
          </a:xfrm>
          <a:prstGeom prst="line">
            <a:avLst/>
          </a:prstGeom>
          <a:ln w="9525">
            <a:solidFill>
              <a:srgbClr val="585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8"/>
          <p:cNvGrpSpPr/>
          <p:nvPr/>
        </p:nvGrpSpPr>
        <p:grpSpPr>
          <a:xfrm>
            <a:off x="5977538" y="2973970"/>
            <a:ext cx="906939" cy="908705"/>
            <a:chOff x="8866294" y="4017821"/>
            <a:chExt cx="1360409" cy="1363057"/>
          </a:xfrm>
        </p:grpSpPr>
        <p:sp>
          <p:nvSpPr>
            <p:cNvPr id="75" name="Oval 15"/>
            <p:cNvSpPr>
              <a:spLocks noChangeArrowheads="1"/>
            </p:cNvSpPr>
            <p:nvPr/>
          </p:nvSpPr>
          <p:spPr bwMode="auto">
            <a:xfrm>
              <a:off x="8866294" y="4017821"/>
              <a:ext cx="1360409" cy="1363057"/>
            </a:xfrm>
            <a:prstGeom prst="ellipse">
              <a:avLst/>
            </a:prstGeom>
            <a:solidFill>
              <a:srgbClr val="7A6A56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76" name="Freeform 5"/>
            <p:cNvSpPr>
              <a:spLocks noEditPoints="1"/>
            </p:cNvSpPr>
            <p:nvPr/>
          </p:nvSpPr>
          <p:spPr bwMode="auto">
            <a:xfrm>
              <a:off x="9146482" y="4325668"/>
              <a:ext cx="793450" cy="790055"/>
            </a:xfrm>
            <a:custGeom>
              <a:avLst/>
              <a:gdLst>
                <a:gd name="T0" fmla="*/ 151 w 393"/>
                <a:gd name="T1" fmla="*/ 295 h 391"/>
                <a:gd name="T2" fmla="*/ 159 w 393"/>
                <a:gd name="T3" fmla="*/ 266 h 391"/>
                <a:gd name="T4" fmla="*/ 122 w 393"/>
                <a:gd name="T5" fmla="*/ 251 h 391"/>
                <a:gd name="T6" fmla="*/ 108 w 393"/>
                <a:gd name="T7" fmla="*/ 225 h 391"/>
                <a:gd name="T8" fmla="*/ 71 w 393"/>
                <a:gd name="T9" fmla="*/ 241 h 391"/>
                <a:gd name="T10" fmla="*/ 42 w 393"/>
                <a:gd name="T11" fmla="*/ 232 h 391"/>
                <a:gd name="T12" fmla="*/ 27 w 393"/>
                <a:gd name="T13" fmla="*/ 269 h 391"/>
                <a:gd name="T14" fmla="*/ 1 w 393"/>
                <a:gd name="T15" fmla="*/ 283 h 391"/>
                <a:gd name="T16" fmla="*/ 16 w 393"/>
                <a:gd name="T17" fmla="*/ 300 h 391"/>
                <a:gd name="T18" fmla="*/ 3 w 393"/>
                <a:gd name="T19" fmla="*/ 338 h 391"/>
                <a:gd name="T20" fmla="*/ 31 w 393"/>
                <a:gd name="T21" fmla="*/ 350 h 391"/>
                <a:gd name="T22" fmla="*/ 42 w 393"/>
                <a:gd name="T23" fmla="*/ 381 h 391"/>
                <a:gd name="T24" fmla="*/ 68 w 393"/>
                <a:gd name="T25" fmla="*/ 390 h 391"/>
                <a:gd name="T26" fmla="*/ 96 w 393"/>
                <a:gd name="T27" fmla="*/ 375 h 391"/>
                <a:gd name="T28" fmla="*/ 125 w 393"/>
                <a:gd name="T29" fmla="*/ 383 h 391"/>
                <a:gd name="T30" fmla="*/ 140 w 393"/>
                <a:gd name="T31" fmla="*/ 346 h 391"/>
                <a:gd name="T32" fmla="*/ 162 w 393"/>
                <a:gd name="T33" fmla="*/ 343 h 391"/>
                <a:gd name="T34" fmla="*/ 101 w 393"/>
                <a:gd name="T35" fmla="*/ 346 h 391"/>
                <a:gd name="T36" fmla="*/ 66 w 393"/>
                <a:gd name="T37" fmla="*/ 269 h 391"/>
                <a:gd name="T38" fmla="*/ 101 w 393"/>
                <a:gd name="T39" fmla="*/ 346 h 391"/>
                <a:gd name="T40" fmla="*/ 261 w 393"/>
                <a:gd name="T41" fmla="*/ 336 h 391"/>
                <a:gd name="T42" fmla="*/ 266 w 393"/>
                <a:gd name="T43" fmla="*/ 320 h 391"/>
                <a:gd name="T44" fmla="*/ 245 w 393"/>
                <a:gd name="T45" fmla="*/ 312 h 391"/>
                <a:gd name="T46" fmla="*/ 237 w 393"/>
                <a:gd name="T47" fmla="*/ 297 h 391"/>
                <a:gd name="T48" fmla="*/ 217 w 393"/>
                <a:gd name="T49" fmla="*/ 306 h 391"/>
                <a:gd name="T50" fmla="*/ 200 w 393"/>
                <a:gd name="T51" fmla="*/ 301 h 391"/>
                <a:gd name="T52" fmla="*/ 192 w 393"/>
                <a:gd name="T53" fmla="*/ 321 h 391"/>
                <a:gd name="T54" fmla="*/ 177 w 393"/>
                <a:gd name="T55" fmla="*/ 329 h 391"/>
                <a:gd name="T56" fmla="*/ 186 w 393"/>
                <a:gd name="T57" fmla="*/ 339 h 391"/>
                <a:gd name="T58" fmla="*/ 179 w 393"/>
                <a:gd name="T59" fmla="*/ 360 h 391"/>
                <a:gd name="T60" fmla="*/ 194 w 393"/>
                <a:gd name="T61" fmla="*/ 367 h 391"/>
                <a:gd name="T62" fmla="*/ 200 w 393"/>
                <a:gd name="T63" fmla="*/ 384 h 391"/>
                <a:gd name="T64" fmla="*/ 215 w 393"/>
                <a:gd name="T65" fmla="*/ 389 h 391"/>
                <a:gd name="T66" fmla="*/ 230 w 393"/>
                <a:gd name="T67" fmla="*/ 380 h 391"/>
                <a:gd name="T68" fmla="*/ 247 w 393"/>
                <a:gd name="T69" fmla="*/ 385 h 391"/>
                <a:gd name="T70" fmla="*/ 255 w 393"/>
                <a:gd name="T71" fmla="*/ 364 h 391"/>
                <a:gd name="T72" fmla="*/ 267 w 393"/>
                <a:gd name="T73" fmla="*/ 363 h 391"/>
                <a:gd name="T74" fmla="*/ 233 w 393"/>
                <a:gd name="T75" fmla="*/ 364 h 391"/>
                <a:gd name="T76" fmla="*/ 214 w 393"/>
                <a:gd name="T77" fmla="*/ 321 h 391"/>
                <a:gd name="T78" fmla="*/ 233 w 393"/>
                <a:gd name="T79" fmla="*/ 364 h 391"/>
                <a:gd name="T80" fmla="*/ 362 w 393"/>
                <a:gd name="T81" fmla="*/ 122 h 391"/>
                <a:gd name="T82" fmla="*/ 377 w 393"/>
                <a:gd name="T83" fmla="*/ 73 h 391"/>
                <a:gd name="T84" fmla="*/ 314 w 393"/>
                <a:gd name="T85" fmla="*/ 48 h 391"/>
                <a:gd name="T86" fmla="*/ 290 w 393"/>
                <a:gd name="T87" fmla="*/ 3 h 391"/>
                <a:gd name="T88" fmla="*/ 229 w 393"/>
                <a:gd name="T89" fmla="*/ 30 h 391"/>
                <a:gd name="T90" fmla="*/ 180 w 393"/>
                <a:gd name="T91" fmla="*/ 15 h 391"/>
                <a:gd name="T92" fmla="*/ 155 w 393"/>
                <a:gd name="T93" fmla="*/ 78 h 391"/>
                <a:gd name="T94" fmla="*/ 110 w 393"/>
                <a:gd name="T95" fmla="*/ 102 h 391"/>
                <a:gd name="T96" fmla="*/ 136 w 393"/>
                <a:gd name="T97" fmla="*/ 130 h 391"/>
                <a:gd name="T98" fmla="*/ 114 w 393"/>
                <a:gd name="T99" fmla="*/ 194 h 391"/>
                <a:gd name="T100" fmla="*/ 161 w 393"/>
                <a:gd name="T101" fmla="*/ 214 h 391"/>
                <a:gd name="T102" fmla="*/ 180 w 393"/>
                <a:gd name="T103" fmla="*/ 266 h 391"/>
                <a:gd name="T104" fmla="*/ 223 w 393"/>
                <a:gd name="T105" fmla="*/ 281 h 391"/>
                <a:gd name="T106" fmla="*/ 271 w 393"/>
                <a:gd name="T107" fmla="*/ 255 h 391"/>
                <a:gd name="T108" fmla="*/ 319 w 393"/>
                <a:gd name="T109" fmla="*/ 270 h 391"/>
                <a:gd name="T110" fmla="*/ 344 w 393"/>
                <a:gd name="T111" fmla="*/ 207 h 391"/>
                <a:gd name="T112" fmla="*/ 382 w 393"/>
                <a:gd name="T113" fmla="*/ 202 h 391"/>
                <a:gd name="T114" fmla="*/ 279 w 393"/>
                <a:gd name="T115" fmla="*/ 207 h 391"/>
                <a:gd name="T116" fmla="*/ 220 w 393"/>
                <a:gd name="T117" fmla="*/ 78 h 391"/>
                <a:gd name="T118" fmla="*/ 279 w 393"/>
                <a:gd name="T119" fmla="*/ 20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3" h="391">
                  <a:moveTo>
                    <a:pt x="160" y="318"/>
                  </a:moveTo>
                  <a:cubicBezTo>
                    <a:pt x="151" y="315"/>
                    <a:pt x="151" y="315"/>
                    <a:pt x="151" y="315"/>
                  </a:cubicBezTo>
                  <a:cubicBezTo>
                    <a:pt x="152" y="308"/>
                    <a:pt x="152" y="302"/>
                    <a:pt x="151" y="295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65" y="289"/>
                    <a:pt x="167" y="282"/>
                    <a:pt x="164" y="277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7" y="261"/>
                    <a:pt x="151" y="258"/>
                    <a:pt x="145" y="261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2" y="260"/>
                    <a:pt x="128" y="255"/>
                    <a:pt x="122" y="251"/>
                  </a:cubicBezTo>
                  <a:cubicBezTo>
                    <a:pt x="125" y="242"/>
                    <a:pt x="125" y="242"/>
                    <a:pt x="125" y="242"/>
                  </a:cubicBezTo>
                  <a:cubicBezTo>
                    <a:pt x="127" y="237"/>
                    <a:pt x="125" y="231"/>
                    <a:pt x="119" y="229"/>
                  </a:cubicBezTo>
                  <a:cubicBezTo>
                    <a:pt x="108" y="225"/>
                    <a:pt x="108" y="225"/>
                    <a:pt x="108" y="225"/>
                  </a:cubicBezTo>
                  <a:cubicBezTo>
                    <a:pt x="103" y="223"/>
                    <a:pt x="96" y="226"/>
                    <a:pt x="94" y="231"/>
                  </a:cubicBezTo>
                  <a:cubicBezTo>
                    <a:pt x="91" y="240"/>
                    <a:pt x="91" y="240"/>
                    <a:pt x="91" y="240"/>
                  </a:cubicBezTo>
                  <a:cubicBezTo>
                    <a:pt x="84" y="239"/>
                    <a:pt x="78" y="239"/>
                    <a:pt x="71" y="241"/>
                  </a:cubicBezTo>
                  <a:cubicBezTo>
                    <a:pt x="67" y="232"/>
                    <a:pt x="67" y="232"/>
                    <a:pt x="67" y="232"/>
                  </a:cubicBezTo>
                  <a:cubicBezTo>
                    <a:pt x="65" y="227"/>
                    <a:pt x="58" y="224"/>
                    <a:pt x="53" y="227"/>
                  </a:cubicBezTo>
                  <a:cubicBezTo>
                    <a:pt x="42" y="232"/>
                    <a:pt x="42" y="232"/>
                    <a:pt x="42" y="232"/>
                  </a:cubicBezTo>
                  <a:cubicBezTo>
                    <a:pt x="37" y="234"/>
                    <a:pt x="34" y="241"/>
                    <a:pt x="37" y="246"/>
                  </a:cubicBezTo>
                  <a:cubicBezTo>
                    <a:pt x="41" y="254"/>
                    <a:pt x="41" y="254"/>
                    <a:pt x="41" y="254"/>
                  </a:cubicBezTo>
                  <a:cubicBezTo>
                    <a:pt x="36" y="259"/>
                    <a:pt x="31" y="264"/>
                    <a:pt x="27" y="269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3" y="264"/>
                    <a:pt x="7" y="267"/>
                    <a:pt x="5" y="272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0" y="286"/>
                    <a:pt x="0" y="289"/>
                    <a:pt x="1" y="291"/>
                  </a:cubicBezTo>
                  <a:cubicBezTo>
                    <a:pt x="2" y="294"/>
                    <a:pt x="4" y="296"/>
                    <a:pt x="7" y="297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15" y="307"/>
                    <a:pt x="15" y="313"/>
                    <a:pt x="17" y="320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3" y="326"/>
                    <a:pt x="0" y="333"/>
                    <a:pt x="3" y="338"/>
                  </a:cubicBezTo>
                  <a:cubicBezTo>
                    <a:pt x="8" y="349"/>
                    <a:pt x="8" y="349"/>
                    <a:pt x="8" y="349"/>
                  </a:cubicBezTo>
                  <a:cubicBezTo>
                    <a:pt x="10" y="354"/>
                    <a:pt x="17" y="357"/>
                    <a:pt x="22" y="354"/>
                  </a:cubicBezTo>
                  <a:cubicBezTo>
                    <a:pt x="31" y="350"/>
                    <a:pt x="31" y="350"/>
                    <a:pt x="31" y="350"/>
                  </a:cubicBezTo>
                  <a:cubicBezTo>
                    <a:pt x="35" y="356"/>
                    <a:pt x="40" y="360"/>
                    <a:pt x="45" y="364"/>
                  </a:cubicBezTo>
                  <a:cubicBezTo>
                    <a:pt x="42" y="373"/>
                    <a:pt x="42" y="373"/>
                    <a:pt x="42" y="373"/>
                  </a:cubicBezTo>
                  <a:cubicBezTo>
                    <a:pt x="41" y="375"/>
                    <a:pt x="41" y="378"/>
                    <a:pt x="42" y="381"/>
                  </a:cubicBezTo>
                  <a:cubicBezTo>
                    <a:pt x="43" y="383"/>
                    <a:pt x="45" y="385"/>
                    <a:pt x="48" y="386"/>
                  </a:cubicBezTo>
                  <a:cubicBezTo>
                    <a:pt x="59" y="390"/>
                    <a:pt x="59" y="390"/>
                    <a:pt x="59" y="390"/>
                  </a:cubicBezTo>
                  <a:cubicBezTo>
                    <a:pt x="62" y="391"/>
                    <a:pt x="65" y="391"/>
                    <a:pt x="68" y="390"/>
                  </a:cubicBezTo>
                  <a:cubicBezTo>
                    <a:pt x="70" y="389"/>
                    <a:pt x="72" y="387"/>
                    <a:pt x="73" y="384"/>
                  </a:cubicBezTo>
                  <a:cubicBezTo>
                    <a:pt x="76" y="375"/>
                    <a:pt x="76" y="375"/>
                    <a:pt x="76" y="375"/>
                  </a:cubicBezTo>
                  <a:cubicBezTo>
                    <a:pt x="83" y="376"/>
                    <a:pt x="90" y="376"/>
                    <a:pt x="96" y="375"/>
                  </a:cubicBezTo>
                  <a:cubicBezTo>
                    <a:pt x="100" y="383"/>
                    <a:pt x="100" y="383"/>
                    <a:pt x="100" y="383"/>
                  </a:cubicBezTo>
                  <a:cubicBezTo>
                    <a:pt x="103" y="388"/>
                    <a:pt x="109" y="391"/>
                    <a:pt x="114" y="388"/>
                  </a:cubicBezTo>
                  <a:cubicBezTo>
                    <a:pt x="125" y="383"/>
                    <a:pt x="125" y="383"/>
                    <a:pt x="125" y="383"/>
                  </a:cubicBezTo>
                  <a:cubicBezTo>
                    <a:pt x="131" y="381"/>
                    <a:pt x="133" y="374"/>
                    <a:pt x="130" y="369"/>
                  </a:cubicBezTo>
                  <a:cubicBezTo>
                    <a:pt x="126" y="361"/>
                    <a:pt x="126" y="361"/>
                    <a:pt x="126" y="361"/>
                  </a:cubicBezTo>
                  <a:cubicBezTo>
                    <a:pt x="132" y="356"/>
                    <a:pt x="136" y="351"/>
                    <a:pt x="140" y="346"/>
                  </a:cubicBezTo>
                  <a:cubicBezTo>
                    <a:pt x="149" y="349"/>
                    <a:pt x="149" y="349"/>
                    <a:pt x="149" y="349"/>
                  </a:cubicBezTo>
                  <a:cubicBezTo>
                    <a:pt x="151" y="350"/>
                    <a:pt x="154" y="350"/>
                    <a:pt x="157" y="349"/>
                  </a:cubicBezTo>
                  <a:cubicBezTo>
                    <a:pt x="159" y="348"/>
                    <a:pt x="161" y="346"/>
                    <a:pt x="162" y="343"/>
                  </a:cubicBezTo>
                  <a:cubicBezTo>
                    <a:pt x="167" y="332"/>
                    <a:pt x="167" y="332"/>
                    <a:pt x="167" y="332"/>
                  </a:cubicBezTo>
                  <a:cubicBezTo>
                    <a:pt x="169" y="326"/>
                    <a:pt x="166" y="320"/>
                    <a:pt x="160" y="318"/>
                  </a:cubicBezTo>
                  <a:close/>
                  <a:moveTo>
                    <a:pt x="101" y="346"/>
                  </a:moveTo>
                  <a:cubicBezTo>
                    <a:pt x="96" y="349"/>
                    <a:pt x="90" y="350"/>
                    <a:pt x="84" y="350"/>
                  </a:cubicBezTo>
                  <a:cubicBezTo>
                    <a:pt x="67" y="350"/>
                    <a:pt x="52" y="340"/>
                    <a:pt x="45" y="325"/>
                  </a:cubicBezTo>
                  <a:cubicBezTo>
                    <a:pt x="35" y="304"/>
                    <a:pt x="45" y="279"/>
                    <a:pt x="66" y="269"/>
                  </a:cubicBezTo>
                  <a:cubicBezTo>
                    <a:pt x="72" y="266"/>
                    <a:pt x="77" y="265"/>
                    <a:pt x="84" y="265"/>
                  </a:cubicBezTo>
                  <a:cubicBezTo>
                    <a:pt x="100" y="265"/>
                    <a:pt x="115" y="275"/>
                    <a:pt x="122" y="290"/>
                  </a:cubicBezTo>
                  <a:cubicBezTo>
                    <a:pt x="132" y="311"/>
                    <a:pt x="123" y="336"/>
                    <a:pt x="101" y="346"/>
                  </a:cubicBezTo>
                  <a:close/>
                  <a:moveTo>
                    <a:pt x="266" y="349"/>
                  </a:moveTo>
                  <a:cubicBezTo>
                    <a:pt x="261" y="347"/>
                    <a:pt x="261" y="347"/>
                    <a:pt x="261" y="347"/>
                  </a:cubicBezTo>
                  <a:cubicBezTo>
                    <a:pt x="262" y="343"/>
                    <a:pt x="261" y="340"/>
                    <a:pt x="261" y="336"/>
                  </a:cubicBezTo>
                  <a:cubicBezTo>
                    <a:pt x="266" y="334"/>
                    <a:pt x="266" y="334"/>
                    <a:pt x="266" y="334"/>
                  </a:cubicBezTo>
                  <a:cubicBezTo>
                    <a:pt x="269" y="332"/>
                    <a:pt x="270" y="329"/>
                    <a:pt x="269" y="326"/>
                  </a:cubicBezTo>
                  <a:cubicBezTo>
                    <a:pt x="266" y="320"/>
                    <a:pt x="266" y="320"/>
                    <a:pt x="266" y="320"/>
                  </a:cubicBezTo>
                  <a:cubicBezTo>
                    <a:pt x="264" y="317"/>
                    <a:pt x="261" y="315"/>
                    <a:pt x="258" y="317"/>
                  </a:cubicBezTo>
                  <a:cubicBezTo>
                    <a:pt x="253" y="319"/>
                    <a:pt x="253" y="319"/>
                    <a:pt x="253" y="319"/>
                  </a:cubicBezTo>
                  <a:cubicBezTo>
                    <a:pt x="251" y="316"/>
                    <a:pt x="248" y="314"/>
                    <a:pt x="245" y="312"/>
                  </a:cubicBezTo>
                  <a:cubicBezTo>
                    <a:pt x="247" y="307"/>
                    <a:pt x="247" y="307"/>
                    <a:pt x="247" y="307"/>
                  </a:cubicBezTo>
                  <a:cubicBezTo>
                    <a:pt x="248" y="304"/>
                    <a:pt x="246" y="300"/>
                    <a:pt x="243" y="299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4" y="296"/>
                    <a:pt x="230" y="297"/>
                    <a:pt x="229" y="300"/>
                  </a:cubicBezTo>
                  <a:cubicBezTo>
                    <a:pt x="228" y="305"/>
                    <a:pt x="228" y="305"/>
                    <a:pt x="228" y="305"/>
                  </a:cubicBezTo>
                  <a:cubicBezTo>
                    <a:pt x="224" y="305"/>
                    <a:pt x="220" y="305"/>
                    <a:pt x="217" y="306"/>
                  </a:cubicBezTo>
                  <a:cubicBezTo>
                    <a:pt x="214" y="301"/>
                    <a:pt x="214" y="301"/>
                    <a:pt x="214" y="301"/>
                  </a:cubicBezTo>
                  <a:cubicBezTo>
                    <a:pt x="213" y="298"/>
                    <a:pt x="209" y="296"/>
                    <a:pt x="206" y="298"/>
                  </a:cubicBezTo>
                  <a:cubicBezTo>
                    <a:pt x="200" y="301"/>
                    <a:pt x="200" y="301"/>
                    <a:pt x="200" y="301"/>
                  </a:cubicBezTo>
                  <a:cubicBezTo>
                    <a:pt x="197" y="302"/>
                    <a:pt x="196" y="306"/>
                    <a:pt x="197" y="309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197" y="316"/>
                    <a:pt x="194" y="318"/>
                    <a:pt x="192" y="321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4" y="318"/>
                    <a:pt x="181" y="320"/>
                    <a:pt x="180" y="323"/>
                  </a:cubicBezTo>
                  <a:cubicBezTo>
                    <a:pt x="177" y="329"/>
                    <a:pt x="177" y="329"/>
                    <a:pt x="177" y="329"/>
                  </a:cubicBezTo>
                  <a:cubicBezTo>
                    <a:pt x="177" y="331"/>
                    <a:pt x="177" y="332"/>
                    <a:pt x="177" y="334"/>
                  </a:cubicBezTo>
                  <a:cubicBezTo>
                    <a:pt x="178" y="335"/>
                    <a:pt x="179" y="336"/>
                    <a:pt x="181" y="337"/>
                  </a:cubicBezTo>
                  <a:cubicBezTo>
                    <a:pt x="186" y="339"/>
                    <a:pt x="186" y="339"/>
                    <a:pt x="186" y="339"/>
                  </a:cubicBezTo>
                  <a:cubicBezTo>
                    <a:pt x="185" y="342"/>
                    <a:pt x="186" y="346"/>
                    <a:pt x="186" y="350"/>
                  </a:cubicBezTo>
                  <a:cubicBezTo>
                    <a:pt x="181" y="352"/>
                    <a:pt x="181" y="352"/>
                    <a:pt x="181" y="352"/>
                  </a:cubicBezTo>
                  <a:cubicBezTo>
                    <a:pt x="178" y="353"/>
                    <a:pt x="177" y="357"/>
                    <a:pt x="179" y="360"/>
                  </a:cubicBezTo>
                  <a:cubicBezTo>
                    <a:pt x="181" y="366"/>
                    <a:pt x="181" y="366"/>
                    <a:pt x="181" y="366"/>
                  </a:cubicBezTo>
                  <a:cubicBezTo>
                    <a:pt x="183" y="369"/>
                    <a:pt x="186" y="370"/>
                    <a:pt x="189" y="369"/>
                  </a:cubicBezTo>
                  <a:cubicBezTo>
                    <a:pt x="194" y="367"/>
                    <a:pt x="194" y="367"/>
                    <a:pt x="194" y="367"/>
                  </a:cubicBezTo>
                  <a:cubicBezTo>
                    <a:pt x="196" y="370"/>
                    <a:pt x="199" y="372"/>
                    <a:pt x="202" y="374"/>
                  </a:cubicBezTo>
                  <a:cubicBezTo>
                    <a:pt x="200" y="379"/>
                    <a:pt x="200" y="379"/>
                    <a:pt x="200" y="379"/>
                  </a:cubicBezTo>
                  <a:cubicBezTo>
                    <a:pt x="200" y="381"/>
                    <a:pt x="200" y="382"/>
                    <a:pt x="200" y="384"/>
                  </a:cubicBezTo>
                  <a:cubicBezTo>
                    <a:pt x="201" y="385"/>
                    <a:pt x="202" y="386"/>
                    <a:pt x="204" y="387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2" y="390"/>
                    <a:pt x="213" y="390"/>
                    <a:pt x="215" y="389"/>
                  </a:cubicBezTo>
                  <a:cubicBezTo>
                    <a:pt x="216" y="388"/>
                    <a:pt x="217" y="387"/>
                    <a:pt x="218" y="386"/>
                  </a:cubicBezTo>
                  <a:cubicBezTo>
                    <a:pt x="219" y="381"/>
                    <a:pt x="219" y="381"/>
                    <a:pt x="219" y="381"/>
                  </a:cubicBezTo>
                  <a:cubicBezTo>
                    <a:pt x="223" y="381"/>
                    <a:pt x="227" y="381"/>
                    <a:pt x="230" y="380"/>
                  </a:cubicBezTo>
                  <a:cubicBezTo>
                    <a:pt x="233" y="385"/>
                    <a:pt x="233" y="385"/>
                    <a:pt x="233" y="385"/>
                  </a:cubicBezTo>
                  <a:cubicBezTo>
                    <a:pt x="234" y="388"/>
                    <a:pt x="238" y="389"/>
                    <a:pt x="241" y="388"/>
                  </a:cubicBezTo>
                  <a:cubicBezTo>
                    <a:pt x="247" y="385"/>
                    <a:pt x="247" y="385"/>
                    <a:pt x="247" y="385"/>
                  </a:cubicBezTo>
                  <a:cubicBezTo>
                    <a:pt x="250" y="384"/>
                    <a:pt x="251" y="380"/>
                    <a:pt x="250" y="377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250" y="370"/>
                    <a:pt x="253" y="367"/>
                    <a:pt x="255" y="364"/>
                  </a:cubicBezTo>
                  <a:cubicBezTo>
                    <a:pt x="260" y="366"/>
                    <a:pt x="260" y="366"/>
                    <a:pt x="260" y="366"/>
                  </a:cubicBezTo>
                  <a:cubicBezTo>
                    <a:pt x="261" y="367"/>
                    <a:pt x="263" y="367"/>
                    <a:pt x="264" y="366"/>
                  </a:cubicBezTo>
                  <a:cubicBezTo>
                    <a:pt x="266" y="365"/>
                    <a:pt x="267" y="364"/>
                    <a:pt x="267" y="363"/>
                  </a:cubicBezTo>
                  <a:cubicBezTo>
                    <a:pt x="270" y="356"/>
                    <a:pt x="270" y="356"/>
                    <a:pt x="270" y="356"/>
                  </a:cubicBezTo>
                  <a:cubicBezTo>
                    <a:pt x="271" y="353"/>
                    <a:pt x="269" y="350"/>
                    <a:pt x="266" y="349"/>
                  </a:cubicBezTo>
                  <a:close/>
                  <a:moveTo>
                    <a:pt x="233" y="364"/>
                  </a:moveTo>
                  <a:cubicBezTo>
                    <a:pt x="230" y="366"/>
                    <a:pt x="227" y="366"/>
                    <a:pt x="224" y="366"/>
                  </a:cubicBezTo>
                  <a:cubicBezTo>
                    <a:pt x="214" y="366"/>
                    <a:pt x="206" y="361"/>
                    <a:pt x="202" y="353"/>
                  </a:cubicBezTo>
                  <a:cubicBezTo>
                    <a:pt x="197" y="341"/>
                    <a:pt x="202" y="327"/>
                    <a:pt x="214" y="321"/>
                  </a:cubicBezTo>
                  <a:cubicBezTo>
                    <a:pt x="217" y="320"/>
                    <a:pt x="220" y="319"/>
                    <a:pt x="223" y="319"/>
                  </a:cubicBezTo>
                  <a:cubicBezTo>
                    <a:pt x="233" y="319"/>
                    <a:pt x="241" y="325"/>
                    <a:pt x="245" y="333"/>
                  </a:cubicBezTo>
                  <a:cubicBezTo>
                    <a:pt x="250" y="345"/>
                    <a:pt x="245" y="359"/>
                    <a:pt x="233" y="364"/>
                  </a:cubicBezTo>
                  <a:close/>
                  <a:moveTo>
                    <a:pt x="378" y="160"/>
                  </a:moveTo>
                  <a:cubicBezTo>
                    <a:pt x="364" y="155"/>
                    <a:pt x="364" y="155"/>
                    <a:pt x="364" y="155"/>
                  </a:cubicBezTo>
                  <a:cubicBezTo>
                    <a:pt x="365" y="144"/>
                    <a:pt x="364" y="133"/>
                    <a:pt x="362" y="122"/>
                  </a:cubicBezTo>
                  <a:cubicBezTo>
                    <a:pt x="377" y="115"/>
                    <a:pt x="377" y="115"/>
                    <a:pt x="377" y="115"/>
                  </a:cubicBezTo>
                  <a:cubicBezTo>
                    <a:pt x="386" y="111"/>
                    <a:pt x="390" y="100"/>
                    <a:pt x="386" y="91"/>
                  </a:cubicBezTo>
                  <a:cubicBezTo>
                    <a:pt x="377" y="73"/>
                    <a:pt x="377" y="73"/>
                    <a:pt x="377" y="73"/>
                  </a:cubicBezTo>
                  <a:cubicBezTo>
                    <a:pt x="373" y="64"/>
                    <a:pt x="362" y="60"/>
                    <a:pt x="353" y="64"/>
                  </a:cubicBezTo>
                  <a:cubicBezTo>
                    <a:pt x="339" y="71"/>
                    <a:pt x="339" y="71"/>
                    <a:pt x="339" y="71"/>
                  </a:cubicBezTo>
                  <a:cubicBezTo>
                    <a:pt x="332" y="62"/>
                    <a:pt x="323" y="54"/>
                    <a:pt x="314" y="48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23" y="24"/>
                    <a:pt x="319" y="13"/>
                    <a:pt x="309" y="10"/>
                  </a:cubicBezTo>
                  <a:cubicBezTo>
                    <a:pt x="290" y="3"/>
                    <a:pt x="290" y="3"/>
                    <a:pt x="290" y="3"/>
                  </a:cubicBezTo>
                  <a:cubicBezTo>
                    <a:pt x="281" y="0"/>
                    <a:pt x="271" y="5"/>
                    <a:pt x="267" y="14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51" y="27"/>
                    <a:pt x="240" y="28"/>
                    <a:pt x="229" y="30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18" y="6"/>
                    <a:pt x="207" y="2"/>
                    <a:pt x="198" y="7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71" y="19"/>
                    <a:pt x="167" y="30"/>
                    <a:pt x="171" y="39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69" y="60"/>
                    <a:pt x="161" y="69"/>
                    <a:pt x="155" y="78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1" y="69"/>
                    <a:pt x="120" y="74"/>
                    <a:pt x="117" y="83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09" y="106"/>
                    <a:pt x="109" y="111"/>
                    <a:pt x="111" y="116"/>
                  </a:cubicBezTo>
                  <a:cubicBezTo>
                    <a:pt x="113" y="120"/>
                    <a:pt x="116" y="123"/>
                    <a:pt x="121" y="125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5" y="141"/>
                    <a:pt x="135" y="152"/>
                    <a:pt x="137" y="163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14" y="174"/>
                    <a:pt x="110" y="185"/>
                    <a:pt x="114" y="194"/>
                  </a:cubicBezTo>
                  <a:cubicBezTo>
                    <a:pt x="122" y="212"/>
                    <a:pt x="122" y="212"/>
                    <a:pt x="122" y="212"/>
                  </a:cubicBezTo>
                  <a:cubicBezTo>
                    <a:pt x="126" y="221"/>
                    <a:pt x="137" y="225"/>
                    <a:pt x="146" y="221"/>
                  </a:cubicBezTo>
                  <a:cubicBezTo>
                    <a:pt x="161" y="214"/>
                    <a:pt x="161" y="214"/>
                    <a:pt x="161" y="214"/>
                  </a:cubicBezTo>
                  <a:cubicBezTo>
                    <a:pt x="168" y="223"/>
                    <a:pt x="176" y="231"/>
                    <a:pt x="185" y="237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6"/>
                    <a:pt x="178" y="261"/>
                    <a:pt x="180" y="266"/>
                  </a:cubicBezTo>
                  <a:cubicBezTo>
                    <a:pt x="182" y="270"/>
                    <a:pt x="185" y="273"/>
                    <a:pt x="190" y="275"/>
                  </a:cubicBezTo>
                  <a:cubicBezTo>
                    <a:pt x="209" y="282"/>
                    <a:pt x="209" y="282"/>
                    <a:pt x="209" y="282"/>
                  </a:cubicBezTo>
                  <a:cubicBezTo>
                    <a:pt x="213" y="284"/>
                    <a:pt x="218" y="283"/>
                    <a:pt x="223" y="281"/>
                  </a:cubicBezTo>
                  <a:cubicBezTo>
                    <a:pt x="227" y="279"/>
                    <a:pt x="230" y="276"/>
                    <a:pt x="232" y="271"/>
                  </a:cubicBezTo>
                  <a:cubicBezTo>
                    <a:pt x="238" y="256"/>
                    <a:pt x="238" y="256"/>
                    <a:pt x="238" y="256"/>
                  </a:cubicBezTo>
                  <a:cubicBezTo>
                    <a:pt x="248" y="258"/>
                    <a:pt x="260" y="257"/>
                    <a:pt x="271" y="255"/>
                  </a:cubicBezTo>
                  <a:cubicBezTo>
                    <a:pt x="277" y="270"/>
                    <a:pt x="277" y="270"/>
                    <a:pt x="277" y="270"/>
                  </a:cubicBezTo>
                  <a:cubicBezTo>
                    <a:pt x="281" y="279"/>
                    <a:pt x="292" y="283"/>
                    <a:pt x="301" y="278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28" y="266"/>
                    <a:pt x="332" y="255"/>
                    <a:pt x="328" y="246"/>
                  </a:cubicBezTo>
                  <a:cubicBezTo>
                    <a:pt x="322" y="232"/>
                    <a:pt x="322" y="232"/>
                    <a:pt x="322" y="232"/>
                  </a:cubicBezTo>
                  <a:cubicBezTo>
                    <a:pt x="330" y="225"/>
                    <a:pt x="338" y="216"/>
                    <a:pt x="344" y="207"/>
                  </a:cubicBezTo>
                  <a:cubicBezTo>
                    <a:pt x="359" y="213"/>
                    <a:pt x="359" y="213"/>
                    <a:pt x="359" y="213"/>
                  </a:cubicBezTo>
                  <a:cubicBezTo>
                    <a:pt x="364" y="215"/>
                    <a:pt x="368" y="214"/>
                    <a:pt x="373" y="212"/>
                  </a:cubicBezTo>
                  <a:cubicBezTo>
                    <a:pt x="377" y="210"/>
                    <a:pt x="380" y="207"/>
                    <a:pt x="382" y="202"/>
                  </a:cubicBezTo>
                  <a:cubicBezTo>
                    <a:pt x="389" y="183"/>
                    <a:pt x="389" y="183"/>
                    <a:pt x="389" y="183"/>
                  </a:cubicBezTo>
                  <a:cubicBezTo>
                    <a:pt x="393" y="174"/>
                    <a:pt x="388" y="164"/>
                    <a:pt x="378" y="160"/>
                  </a:cubicBezTo>
                  <a:close/>
                  <a:moveTo>
                    <a:pt x="279" y="207"/>
                  </a:moveTo>
                  <a:cubicBezTo>
                    <a:pt x="270" y="212"/>
                    <a:pt x="260" y="214"/>
                    <a:pt x="250" y="214"/>
                  </a:cubicBezTo>
                  <a:cubicBezTo>
                    <a:pt x="222" y="214"/>
                    <a:pt x="197" y="197"/>
                    <a:pt x="185" y="172"/>
                  </a:cubicBezTo>
                  <a:cubicBezTo>
                    <a:pt x="169" y="137"/>
                    <a:pt x="184" y="94"/>
                    <a:pt x="220" y="78"/>
                  </a:cubicBezTo>
                  <a:cubicBezTo>
                    <a:pt x="229" y="74"/>
                    <a:pt x="239" y="71"/>
                    <a:pt x="250" y="71"/>
                  </a:cubicBezTo>
                  <a:cubicBezTo>
                    <a:pt x="277" y="71"/>
                    <a:pt x="303" y="88"/>
                    <a:pt x="314" y="113"/>
                  </a:cubicBezTo>
                  <a:cubicBezTo>
                    <a:pt x="331" y="148"/>
                    <a:pt x="315" y="191"/>
                    <a:pt x="279" y="2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431156" y="2185473"/>
            <a:ext cx="425275" cy="4031525"/>
            <a:chOff x="5364481" y="1890051"/>
            <a:chExt cx="425275" cy="4031525"/>
          </a:xfrm>
        </p:grpSpPr>
        <p:cxnSp>
          <p:nvCxnSpPr>
            <p:cNvPr id="86" name="Straight Arrow Connector 98"/>
            <p:cNvCxnSpPr/>
            <p:nvPr/>
          </p:nvCxnSpPr>
          <p:spPr>
            <a:xfrm>
              <a:off x="5364481" y="3193035"/>
              <a:ext cx="425275" cy="0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99"/>
            <p:cNvCxnSpPr/>
            <p:nvPr/>
          </p:nvCxnSpPr>
          <p:spPr>
            <a:xfrm>
              <a:off x="5364481" y="4594248"/>
              <a:ext cx="425275" cy="0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91"/>
            <p:cNvCxnSpPr/>
            <p:nvPr/>
          </p:nvCxnSpPr>
          <p:spPr>
            <a:xfrm>
              <a:off x="5364481" y="1890051"/>
              <a:ext cx="425275" cy="0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100"/>
            <p:cNvCxnSpPr/>
            <p:nvPr/>
          </p:nvCxnSpPr>
          <p:spPr>
            <a:xfrm flipV="1">
              <a:off x="5364481" y="5921575"/>
              <a:ext cx="425275" cy="1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"/>
          <p:cNvGrpSpPr/>
          <p:nvPr/>
        </p:nvGrpSpPr>
        <p:grpSpPr>
          <a:xfrm>
            <a:off x="5977538" y="4327042"/>
            <a:ext cx="906939" cy="908705"/>
            <a:chOff x="8866294" y="6047430"/>
            <a:chExt cx="1360409" cy="1363057"/>
          </a:xfrm>
        </p:grpSpPr>
        <p:sp>
          <p:nvSpPr>
            <p:cNvPr id="93" name="Oval 15"/>
            <p:cNvSpPr>
              <a:spLocks noChangeArrowheads="1"/>
            </p:cNvSpPr>
            <p:nvPr/>
          </p:nvSpPr>
          <p:spPr bwMode="auto">
            <a:xfrm>
              <a:off x="8866294" y="6047430"/>
              <a:ext cx="1360409" cy="1363057"/>
            </a:xfrm>
            <a:prstGeom prst="ellipse">
              <a:avLst/>
            </a:prstGeom>
            <a:solidFill>
              <a:srgbClr val="F39800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97" name="Freeform 5"/>
            <p:cNvSpPr>
              <a:spLocks noEditPoints="1"/>
            </p:cNvSpPr>
            <p:nvPr/>
          </p:nvSpPr>
          <p:spPr bwMode="auto">
            <a:xfrm>
              <a:off x="9152142" y="6420502"/>
              <a:ext cx="782395" cy="616911"/>
            </a:xfrm>
            <a:custGeom>
              <a:avLst/>
              <a:gdLst>
                <a:gd name="T0" fmla="*/ 969 w 1152"/>
                <a:gd name="T1" fmla="*/ 520 h 908"/>
                <a:gd name="T2" fmla="*/ 1145 w 1152"/>
                <a:gd name="T3" fmla="*/ 882 h 908"/>
                <a:gd name="T4" fmla="*/ 1128 w 1152"/>
                <a:gd name="T5" fmla="*/ 908 h 908"/>
                <a:gd name="T6" fmla="*/ 24 w 1152"/>
                <a:gd name="T7" fmla="*/ 908 h 908"/>
                <a:gd name="T8" fmla="*/ 7 w 1152"/>
                <a:gd name="T9" fmla="*/ 882 h 908"/>
                <a:gd name="T10" fmla="*/ 183 w 1152"/>
                <a:gd name="T11" fmla="*/ 520 h 908"/>
                <a:gd name="T12" fmla="*/ 200 w 1152"/>
                <a:gd name="T13" fmla="*/ 510 h 908"/>
                <a:gd name="T14" fmla="*/ 351 w 1152"/>
                <a:gd name="T15" fmla="*/ 510 h 908"/>
                <a:gd name="T16" fmla="*/ 365 w 1152"/>
                <a:gd name="T17" fmla="*/ 516 h 908"/>
                <a:gd name="T18" fmla="*/ 396 w 1152"/>
                <a:gd name="T19" fmla="*/ 551 h 908"/>
                <a:gd name="T20" fmla="*/ 426 w 1152"/>
                <a:gd name="T21" fmla="*/ 584 h 908"/>
                <a:gd name="T22" fmla="*/ 246 w 1152"/>
                <a:gd name="T23" fmla="*/ 584 h 908"/>
                <a:gd name="T24" fmla="*/ 230 w 1152"/>
                <a:gd name="T25" fmla="*/ 594 h 908"/>
                <a:gd name="T26" fmla="*/ 113 w 1152"/>
                <a:gd name="T27" fmla="*/ 834 h 908"/>
                <a:gd name="T28" fmla="*/ 1039 w 1152"/>
                <a:gd name="T29" fmla="*/ 834 h 908"/>
                <a:gd name="T30" fmla="*/ 922 w 1152"/>
                <a:gd name="T31" fmla="*/ 594 h 908"/>
                <a:gd name="T32" fmla="*/ 906 w 1152"/>
                <a:gd name="T33" fmla="*/ 584 h 908"/>
                <a:gd name="T34" fmla="*/ 726 w 1152"/>
                <a:gd name="T35" fmla="*/ 584 h 908"/>
                <a:gd name="T36" fmla="*/ 756 w 1152"/>
                <a:gd name="T37" fmla="*/ 551 h 908"/>
                <a:gd name="T38" fmla="*/ 787 w 1152"/>
                <a:gd name="T39" fmla="*/ 516 h 908"/>
                <a:gd name="T40" fmla="*/ 801 w 1152"/>
                <a:gd name="T41" fmla="*/ 510 h 908"/>
                <a:gd name="T42" fmla="*/ 952 w 1152"/>
                <a:gd name="T43" fmla="*/ 510 h 908"/>
                <a:gd name="T44" fmla="*/ 969 w 1152"/>
                <a:gd name="T45" fmla="*/ 520 h 908"/>
                <a:gd name="T46" fmla="*/ 835 w 1152"/>
                <a:gd name="T47" fmla="*/ 273 h 908"/>
                <a:gd name="T48" fmla="*/ 593 w 1152"/>
                <a:gd name="T49" fmla="*/ 697 h 908"/>
                <a:gd name="T50" fmla="*/ 559 w 1152"/>
                <a:gd name="T51" fmla="*/ 697 h 908"/>
                <a:gd name="T52" fmla="*/ 321 w 1152"/>
                <a:gd name="T53" fmla="*/ 327 h 908"/>
                <a:gd name="T54" fmla="*/ 551 w 1152"/>
                <a:gd name="T55" fmla="*/ 15 h 908"/>
                <a:gd name="T56" fmla="*/ 835 w 1152"/>
                <a:gd name="T57" fmla="*/ 273 h 908"/>
                <a:gd name="T58" fmla="*/ 713 w 1152"/>
                <a:gd name="T59" fmla="*/ 273 h 908"/>
                <a:gd name="T60" fmla="*/ 576 w 1152"/>
                <a:gd name="T61" fmla="*/ 136 h 908"/>
                <a:gd name="T62" fmla="*/ 439 w 1152"/>
                <a:gd name="T63" fmla="*/ 273 h 908"/>
                <a:gd name="T64" fmla="*/ 576 w 1152"/>
                <a:gd name="T65" fmla="*/ 410 h 908"/>
                <a:gd name="T66" fmla="*/ 713 w 1152"/>
                <a:gd name="T67" fmla="*/ 273 h 908"/>
                <a:gd name="T68" fmla="*/ 713 w 1152"/>
                <a:gd name="T69" fmla="*/ 273 h 908"/>
                <a:gd name="T70" fmla="*/ 713 w 1152"/>
                <a:gd name="T71" fmla="*/ 273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2" h="908">
                  <a:moveTo>
                    <a:pt x="969" y="520"/>
                  </a:moveTo>
                  <a:cubicBezTo>
                    <a:pt x="1145" y="882"/>
                    <a:pt x="1145" y="882"/>
                    <a:pt x="1145" y="882"/>
                  </a:cubicBezTo>
                  <a:cubicBezTo>
                    <a:pt x="1152" y="896"/>
                    <a:pt x="1145" y="908"/>
                    <a:pt x="1128" y="908"/>
                  </a:cubicBezTo>
                  <a:cubicBezTo>
                    <a:pt x="24" y="908"/>
                    <a:pt x="24" y="908"/>
                    <a:pt x="24" y="908"/>
                  </a:cubicBezTo>
                  <a:cubicBezTo>
                    <a:pt x="7" y="908"/>
                    <a:pt x="0" y="896"/>
                    <a:pt x="7" y="882"/>
                  </a:cubicBezTo>
                  <a:cubicBezTo>
                    <a:pt x="183" y="520"/>
                    <a:pt x="183" y="520"/>
                    <a:pt x="183" y="520"/>
                  </a:cubicBezTo>
                  <a:cubicBezTo>
                    <a:pt x="186" y="514"/>
                    <a:pt x="193" y="510"/>
                    <a:pt x="200" y="510"/>
                  </a:cubicBezTo>
                  <a:cubicBezTo>
                    <a:pt x="351" y="510"/>
                    <a:pt x="351" y="510"/>
                    <a:pt x="351" y="510"/>
                  </a:cubicBezTo>
                  <a:cubicBezTo>
                    <a:pt x="355" y="510"/>
                    <a:pt x="362" y="512"/>
                    <a:pt x="365" y="516"/>
                  </a:cubicBezTo>
                  <a:cubicBezTo>
                    <a:pt x="375" y="528"/>
                    <a:pt x="385" y="539"/>
                    <a:pt x="396" y="551"/>
                  </a:cubicBezTo>
                  <a:cubicBezTo>
                    <a:pt x="406" y="562"/>
                    <a:pt x="416" y="573"/>
                    <a:pt x="426" y="584"/>
                  </a:cubicBezTo>
                  <a:cubicBezTo>
                    <a:pt x="246" y="584"/>
                    <a:pt x="246" y="584"/>
                    <a:pt x="246" y="584"/>
                  </a:cubicBezTo>
                  <a:cubicBezTo>
                    <a:pt x="240" y="584"/>
                    <a:pt x="232" y="589"/>
                    <a:pt x="230" y="594"/>
                  </a:cubicBezTo>
                  <a:cubicBezTo>
                    <a:pt x="113" y="834"/>
                    <a:pt x="113" y="834"/>
                    <a:pt x="113" y="834"/>
                  </a:cubicBezTo>
                  <a:cubicBezTo>
                    <a:pt x="1039" y="834"/>
                    <a:pt x="1039" y="834"/>
                    <a:pt x="1039" y="834"/>
                  </a:cubicBezTo>
                  <a:cubicBezTo>
                    <a:pt x="922" y="594"/>
                    <a:pt x="922" y="594"/>
                    <a:pt x="922" y="594"/>
                  </a:cubicBezTo>
                  <a:cubicBezTo>
                    <a:pt x="920" y="589"/>
                    <a:pt x="912" y="584"/>
                    <a:pt x="906" y="584"/>
                  </a:cubicBezTo>
                  <a:cubicBezTo>
                    <a:pt x="726" y="584"/>
                    <a:pt x="726" y="584"/>
                    <a:pt x="726" y="584"/>
                  </a:cubicBezTo>
                  <a:cubicBezTo>
                    <a:pt x="736" y="573"/>
                    <a:pt x="746" y="562"/>
                    <a:pt x="756" y="551"/>
                  </a:cubicBezTo>
                  <a:cubicBezTo>
                    <a:pt x="766" y="539"/>
                    <a:pt x="777" y="528"/>
                    <a:pt x="787" y="516"/>
                  </a:cubicBezTo>
                  <a:cubicBezTo>
                    <a:pt x="790" y="512"/>
                    <a:pt x="796" y="510"/>
                    <a:pt x="801" y="510"/>
                  </a:cubicBezTo>
                  <a:cubicBezTo>
                    <a:pt x="952" y="510"/>
                    <a:pt x="952" y="510"/>
                    <a:pt x="952" y="510"/>
                  </a:cubicBezTo>
                  <a:cubicBezTo>
                    <a:pt x="959" y="510"/>
                    <a:pt x="966" y="514"/>
                    <a:pt x="969" y="520"/>
                  </a:cubicBezTo>
                  <a:close/>
                  <a:moveTo>
                    <a:pt x="835" y="273"/>
                  </a:moveTo>
                  <a:cubicBezTo>
                    <a:pt x="835" y="470"/>
                    <a:pt x="670" y="508"/>
                    <a:pt x="593" y="697"/>
                  </a:cubicBezTo>
                  <a:cubicBezTo>
                    <a:pt x="587" y="713"/>
                    <a:pt x="565" y="713"/>
                    <a:pt x="559" y="697"/>
                  </a:cubicBezTo>
                  <a:cubicBezTo>
                    <a:pt x="489" y="526"/>
                    <a:pt x="348" y="479"/>
                    <a:pt x="321" y="327"/>
                  </a:cubicBezTo>
                  <a:cubicBezTo>
                    <a:pt x="295" y="176"/>
                    <a:pt x="399" y="29"/>
                    <a:pt x="551" y="15"/>
                  </a:cubicBezTo>
                  <a:cubicBezTo>
                    <a:pt x="705" y="0"/>
                    <a:pt x="835" y="121"/>
                    <a:pt x="835" y="273"/>
                  </a:cubicBezTo>
                  <a:close/>
                  <a:moveTo>
                    <a:pt x="713" y="273"/>
                  </a:moveTo>
                  <a:cubicBezTo>
                    <a:pt x="713" y="197"/>
                    <a:pt x="651" y="136"/>
                    <a:pt x="576" y="136"/>
                  </a:cubicBezTo>
                  <a:cubicBezTo>
                    <a:pt x="500" y="136"/>
                    <a:pt x="439" y="197"/>
                    <a:pt x="439" y="273"/>
                  </a:cubicBezTo>
                  <a:cubicBezTo>
                    <a:pt x="439" y="348"/>
                    <a:pt x="500" y="410"/>
                    <a:pt x="576" y="410"/>
                  </a:cubicBezTo>
                  <a:cubicBezTo>
                    <a:pt x="651" y="410"/>
                    <a:pt x="713" y="348"/>
                    <a:pt x="713" y="273"/>
                  </a:cubicBezTo>
                  <a:close/>
                  <a:moveTo>
                    <a:pt x="713" y="273"/>
                  </a:moveTo>
                  <a:cubicBezTo>
                    <a:pt x="713" y="273"/>
                    <a:pt x="713" y="273"/>
                    <a:pt x="713" y="27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grpSp>
        <p:nvGrpSpPr>
          <p:cNvPr id="98" name="Group 10"/>
          <p:cNvGrpSpPr/>
          <p:nvPr/>
        </p:nvGrpSpPr>
        <p:grpSpPr>
          <a:xfrm>
            <a:off x="5977538" y="5680116"/>
            <a:ext cx="906939" cy="908705"/>
            <a:chOff x="8866294" y="8077040"/>
            <a:chExt cx="1360409" cy="1363057"/>
          </a:xfrm>
        </p:grpSpPr>
        <p:sp>
          <p:nvSpPr>
            <p:cNvPr id="99" name="Oval 15"/>
            <p:cNvSpPr>
              <a:spLocks noChangeArrowheads="1"/>
            </p:cNvSpPr>
            <p:nvPr/>
          </p:nvSpPr>
          <p:spPr bwMode="auto">
            <a:xfrm>
              <a:off x="8866294" y="8077040"/>
              <a:ext cx="1360409" cy="1363057"/>
            </a:xfrm>
            <a:prstGeom prst="ellipse">
              <a:avLst/>
            </a:prstGeom>
            <a:solidFill>
              <a:srgbClr val="7A6A56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100" name="Freeform 9"/>
            <p:cNvSpPr>
              <a:spLocks noEditPoints="1"/>
            </p:cNvSpPr>
            <p:nvPr/>
          </p:nvSpPr>
          <p:spPr bwMode="auto">
            <a:xfrm>
              <a:off x="9199513" y="8386180"/>
              <a:ext cx="687388" cy="627063"/>
            </a:xfrm>
            <a:custGeom>
              <a:avLst/>
              <a:gdLst>
                <a:gd name="T0" fmla="*/ 872 w 929"/>
                <a:gd name="T1" fmla="*/ 232 h 850"/>
                <a:gd name="T2" fmla="*/ 814 w 929"/>
                <a:gd name="T3" fmla="*/ 177 h 850"/>
                <a:gd name="T4" fmla="*/ 512 w 929"/>
                <a:gd name="T5" fmla="*/ 491 h 850"/>
                <a:gd name="T6" fmla="*/ 484 w 929"/>
                <a:gd name="T7" fmla="*/ 504 h 850"/>
                <a:gd name="T8" fmla="*/ 484 w 929"/>
                <a:gd name="T9" fmla="*/ 504 h 850"/>
                <a:gd name="T10" fmla="*/ 455 w 929"/>
                <a:gd name="T11" fmla="*/ 491 h 850"/>
                <a:gd name="T12" fmla="*/ 297 w 929"/>
                <a:gd name="T13" fmla="*/ 328 h 850"/>
                <a:gd name="T14" fmla="*/ 73 w 929"/>
                <a:gd name="T15" fmla="*/ 564 h 850"/>
                <a:gd name="T16" fmla="*/ 44 w 929"/>
                <a:gd name="T17" fmla="*/ 577 h 850"/>
                <a:gd name="T18" fmla="*/ 17 w 929"/>
                <a:gd name="T19" fmla="*/ 566 h 850"/>
                <a:gd name="T20" fmla="*/ 15 w 929"/>
                <a:gd name="T21" fmla="*/ 509 h 850"/>
                <a:gd name="T22" fmla="*/ 268 w 929"/>
                <a:gd name="T23" fmla="*/ 243 h 850"/>
                <a:gd name="T24" fmla="*/ 297 w 929"/>
                <a:gd name="T25" fmla="*/ 231 h 850"/>
                <a:gd name="T26" fmla="*/ 297 w 929"/>
                <a:gd name="T27" fmla="*/ 231 h 850"/>
                <a:gd name="T28" fmla="*/ 326 w 929"/>
                <a:gd name="T29" fmla="*/ 243 h 850"/>
                <a:gd name="T30" fmla="*/ 484 w 929"/>
                <a:gd name="T31" fmla="*/ 406 h 850"/>
                <a:gd name="T32" fmla="*/ 757 w 929"/>
                <a:gd name="T33" fmla="*/ 122 h 850"/>
                <a:gd name="T34" fmla="*/ 699 w 929"/>
                <a:gd name="T35" fmla="*/ 67 h 850"/>
                <a:gd name="T36" fmla="*/ 929 w 929"/>
                <a:gd name="T37" fmla="*/ 0 h 850"/>
                <a:gd name="T38" fmla="*/ 872 w 929"/>
                <a:gd name="T39" fmla="*/ 232 h 850"/>
                <a:gd name="T40" fmla="*/ 44 w 929"/>
                <a:gd name="T41" fmla="*/ 630 h 850"/>
                <a:gd name="T42" fmla="*/ 18 w 929"/>
                <a:gd name="T43" fmla="*/ 626 h 850"/>
                <a:gd name="T44" fmla="*/ 18 w 929"/>
                <a:gd name="T45" fmla="*/ 850 h 850"/>
                <a:gd name="T46" fmla="*/ 138 w 929"/>
                <a:gd name="T47" fmla="*/ 850 h 850"/>
                <a:gd name="T48" fmla="*/ 138 w 929"/>
                <a:gd name="T49" fmla="*/ 574 h 850"/>
                <a:gd name="T50" fmla="*/ 112 w 929"/>
                <a:gd name="T51" fmla="*/ 601 h 850"/>
                <a:gd name="T52" fmla="*/ 44 w 929"/>
                <a:gd name="T53" fmla="*/ 630 h 850"/>
                <a:gd name="T54" fmla="*/ 164 w 929"/>
                <a:gd name="T55" fmla="*/ 850 h 850"/>
                <a:gd name="T56" fmla="*/ 284 w 929"/>
                <a:gd name="T57" fmla="*/ 850 h 850"/>
                <a:gd name="T58" fmla="*/ 284 w 929"/>
                <a:gd name="T59" fmla="*/ 420 h 850"/>
                <a:gd name="T60" fmla="*/ 164 w 929"/>
                <a:gd name="T61" fmla="*/ 546 h 850"/>
                <a:gd name="T62" fmla="*/ 164 w 929"/>
                <a:gd name="T63" fmla="*/ 850 h 850"/>
                <a:gd name="T64" fmla="*/ 417 w 929"/>
                <a:gd name="T65" fmla="*/ 528 h 850"/>
                <a:gd name="T66" fmla="*/ 311 w 929"/>
                <a:gd name="T67" fmla="*/ 418 h 850"/>
                <a:gd name="T68" fmla="*/ 311 w 929"/>
                <a:gd name="T69" fmla="*/ 850 h 850"/>
                <a:gd name="T70" fmla="*/ 430 w 929"/>
                <a:gd name="T71" fmla="*/ 850 h 850"/>
                <a:gd name="T72" fmla="*/ 430 w 929"/>
                <a:gd name="T73" fmla="*/ 540 h 850"/>
                <a:gd name="T74" fmla="*/ 417 w 929"/>
                <a:gd name="T75" fmla="*/ 528 h 850"/>
                <a:gd name="T76" fmla="*/ 484 w 929"/>
                <a:gd name="T77" fmla="*/ 557 h 850"/>
                <a:gd name="T78" fmla="*/ 457 w 929"/>
                <a:gd name="T79" fmla="*/ 553 h 850"/>
                <a:gd name="T80" fmla="*/ 457 w 929"/>
                <a:gd name="T81" fmla="*/ 850 h 850"/>
                <a:gd name="T82" fmla="*/ 577 w 929"/>
                <a:gd name="T83" fmla="*/ 850 h 850"/>
                <a:gd name="T84" fmla="*/ 577 w 929"/>
                <a:gd name="T85" fmla="*/ 501 h 850"/>
                <a:gd name="T86" fmla="*/ 551 w 929"/>
                <a:gd name="T87" fmla="*/ 528 h 850"/>
                <a:gd name="T88" fmla="*/ 484 w 929"/>
                <a:gd name="T89" fmla="*/ 557 h 850"/>
                <a:gd name="T90" fmla="*/ 603 w 929"/>
                <a:gd name="T91" fmla="*/ 473 h 850"/>
                <a:gd name="T92" fmla="*/ 603 w 929"/>
                <a:gd name="T93" fmla="*/ 850 h 850"/>
                <a:gd name="T94" fmla="*/ 723 w 929"/>
                <a:gd name="T95" fmla="*/ 850 h 850"/>
                <a:gd name="T96" fmla="*/ 723 w 929"/>
                <a:gd name="T97" fmla="*/ 349 h 850"/>
                <a:gd name="T98" fmla="*/ 603 w 929"/>
                <a:gd name="T99" fmla="*/ 473 h 850"/>
                <a:gd name="T100" fmla="*/ 816 w 929"/>
                <a:gd name="T101" fmla="*/ 252 h 850"/>
                <a:gd name="T102" fmla="*/ 750 w 929"/>
                <a:gd name="T103" fmla="*/ 321 h 850"/>
                <a:gd name="T104" fmla="*/ 750 w 929"/>
                <a:gd name="T105" fmla="*/ 850 h 850"/>
                <a:gd name="T106" fmla="*/ 870 w 929"/>
                <a:gd name="T107" fmla="*/ 850 h 850"/>
                <a:gd name="T108" fmla="*/ 870 w 929"/>
                <a:gd name="T109" fmla="*/ 304 h 850"/>
                <a:gd name="T110" fmla="*/ 816 w 929"/>
                <a:gd name="T111" fmla="*/ 252 h 850"/>
                <a:gd name="T112" fmla="*/ 816 w 929"/>
                <a:gd name="T113" fmla="*/ 252 h 850"/>
                <a:gd name="T114" fmla="*/ 816 w 929"/>
                <a:gd name="T115" fmla="*/ 2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9" h="850">
                  <a:moveTo>
                    <a:pt x="872" y="232"/>
                  </a:moveTo>
                  <a:cubicBezTo>
                    <a:pt x="814" y="177"/>
                    <a:pt x="814" y="177"/>
                    <a:pt x="814" y="177"/>
                  </a:cubicBezTo>
                  <a:cubicBezTo>
                    <a:pt x="512" y="491"/>
                    <a:pt x="512" y="491"/>
                    <a:pt x="512" y="491"/>
                  </a:cubicBezTo>
                  <a:cubicBezTo>
                    <a:pt x="505" y="499"/>
                    <a:pt x="494" y="504"/>
                    <a:pt x="484" y="504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73" y="504"/>
                    <a:pt x="462" y="499"/>
                    <a:pt x="455" y="491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73" y="564"/>
                    <a:pt x="73" y="564"/>
                    <a:pt x="73" y="564"/>
                  </a:cubicBezTo>
                  <a:cubicBezTo>
                    <a:pt x="65" y="573"/>
                    <a:pt x="55" y="577"/>
                    <a:pt x="44" y="577"/>
                  </a:cubicBezTo>
                  <a:cubicBezTo>
                    <a:pt x="34" y="577"/>
                    <a:pt x="25" y="573"/>
                    <a:pt x="17" y="566"/>
                  </a:cubicBezTo>
                  <a:cubicBezTo>
                    <a:pt x="1" y="551"/>
                    <a:pt x="0" y="525"/>
                    <a:pt x="15" y="509"/>
                  </a:cubicBezTo>
                  <a:cubicBezTo>
                    <a:pt x="268" y="243"/>
                    <a:pt x="268" y="243"/>
                    <a:pt x="268" y="243"/>
                  </a:cubicBezTo>
                  <a:cubicBezTo>
                    <a:pt x="276" y="235"/>
                    <a:pt x="286" y="231"/>
                    <a:pt x="297" y="231"/>
                  </a:cubicBezTo>
                  <a:cubicBezTo>
                    <a:pt x="297" y="231"/>
                    <a:pt x="297" y="231"/>
                    <a:pt x="297" y="231"/>
                  </a:cubicBezTo>
                  <a:cubicBezTo>
                    <a:pt x="308" y="231"/>
                    <a:pt x="318" y="235"/>
                    <a:pt x="326" y="243"/>
                  </a:cubicBezTo>
                  <a:cubicBezTo>
                    <a:pt x="484" y="406"/>
                    <a:pt x="484" y="406"/>
                    <a:pt x="484" y="406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699" y="67"/>
                    <a:pt x="699" y="67"/>
                    <a:pt x="699" y="67"/>
                  </a:cubicBezTo>
                  <a:cubicBezTo>
                    <a:pt x="929" y="0"/>
                    <a:pt x="929" y="0"/>
                    <a:pt x="929" y="0"/>
                  </a:cubicBezTo>
                  <a:lnTo>
                    <a:pt x="872" y="232"/>
                  </a:lnTo>
                  <a:close/>
                  <a:moveTo>
                    <a:pt x="44" y="630"/>
                  </a:moveTo>
                  <a:cubicBezTo>
                    <a:pt x="35" y="630"/>
                    <a:pt x="26" y="629"/>
                    <a:pt x="18" y="626"/>
                  </a:cubicBezTo>
                  <a:cubicBezTo>
                    <a:pt x="18" y="850"/>
                    <a:pt x="18" y="850"/>
                    <a:pt x="18" y="850"/>
                  </a:cubicBezTo>
                  <a:cubicBezTo>
                    <a:pt x="138" y="850"/>
                    <a:pt x="138" y="850"/>
                    <a:pt x="138" y="850"/>
                  </a:cubicBezTo>
                  <a:cubicBezTo>
                    <a:pt x="138" y="574"/>
                    <a:pt x="138" y="574"/>
                    <a:pt x="138" y="574"/>
                  </a:cubicBezTo>
                  <a:cubicBezTo>
                    <a:pt x="112" y="601"/>
                    <a:pt x="112" y="601"/>
                    <a:pt x="112" y="601"/>
                  </a:cubicBezTo>
                  <a:cubicBezTo>
                    <a:pt x="94" y="619"/>
                    <a:pt x="70" y="630"/>
                    <a:pt x="44" y="630"/>
                  </a:cubicBezTo>
                  <a:close/>
                  <a:moveTo>
                    <a:pt x="164" y="850"/>
                  </a:moveTo>
                  <a:cubicBezTo>
                    <a:pt x="284" y="850"/>
                    <a:pt x="284" y="850"/>
                    <a:pt x="284" y="850"/>
                  </a:cubicBezTo>
                  <a:cubicBezTo>
                    <a:pt x="284" y="420"/>
                    <a:pt x="284" y="420"/>
                    <a:pt x="284" y="420"/>
                  </a:cubicBezTo>
                  <a:cubicBezTo>
                    <a:pt x="164" y="546"/>
                    <a:pt x="164" y="546"/>
                    <a:pt x="164" y="546"/>
                  </a:cubicBezTo>
                  <a:lnTo>
                    <a:pt x="164" y="850"/>
                  </a:lnTo>
                  <a:close/>
                  <a:moveTo>
                    <a:pt x="417" y="528"/>
                  </a:moveTo>
                  <a:cubicBezTo>
                    <a:pt x="311" y="418"/>
                    <a:pt x="311" y="418"/>
                    <a:pt x="311" y="418"/>
                  </a:cubicBezTo>
                  <a:cubicBezTo>
                    <a:pt x="311" y="850"/>
                    <a:pt x="311" y="850"/>
                    <a:pt x="311" y="850"/>
                  </a:cubicBezTo>
                  <a:cubicBezTo>
                    <a:pt x="430" y="850"/>
                    <a:pt x="430" y="850"/>
                    <a:pt x="430" y="850"/>
                  </a:cubicBezTo>
                  <a:cubicBezTo>
                    <a:pt x="430" y="540"/>
                    <a:pt x="430" y="540"/>
                    <a:pt x="430" y="540"/>
                  </a:cubicBezTo>
                  <a:cubicBezTo>
                    <a:pt x="425" y="537"/>
                    <a:pt x="421" y="533"/>
                    <a:pt x="417" y="528"/>
                  </a:cubicBezTo>
                  <a:close/>
                  <a:moveTo>
                    <a:pt x="484" y="557"/>
                  </a:moveTo>
                  <a:cubicBezTo>
                    <a:pt x="474" y="557"/>
                    <a:pt x="466" y="555"/>
                    <a:pt x="457" y="553"/>
                  </a:cubicBezTo>
                  <a:cubicBezTo>
                    <a:pt x="457" y="850"/>
                    <a:pt x="457" y="850"/>
                    <a:pt x="457" y="850"/>
                  </a:cubicBezTo>
                  <a:cubicBezTo>
                    <a:pt x="577" y="850"/>
                    <a:pt x="577" y="850"/>
                    <a:pt x="577" y="850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51" y="528"/>
                    <a:pt x="551" y="528"/>
                    <a:pt x="551" y="528"/>
                  </a:cubicBezTo>
                  <a:cubicBezTo>
                    <a:pt x="533" y="546"/>
                    <a:pt x="509" y="557"/>
                    <a:pt x="484" y="557"/>
                  </a:cubicBezTo>
                  <a:close/>
                  <a:moveTo>
                    <a:pt x="603" y="473"/>
                  </a:moveTo>
                  <a:cubicBezTo>
                    <a:pt x="603" y="850"/>
                    <a:pt x="603" y="850"/>
                    <a:pt x="603" y="850"/>
                  </a:cubicBezTo>
                  <a:cubicBezTo>
                    <a:pt x="723" y="850"/>
                    <a:pt x="723" y="850"/>
                    <a:pt x="723" y="850"/>
                  </a:cubicBezTo>
                  <a:cubicBezTo>
                    <a:pt x="723" y="349"/>
                    <a:pt x="723" y="349"/>
                    <a:pt x="723" y="349"/>
                  </a:cubicBezTo>
                  <a:lnTo>
                    <a:pt x="603" y="473"/>
                  </a:lnTo>
                  <a:close/>
                  <a:moveTo>
                    <a:pt x="816" y="252"/>
                  </a:moveTo>
                  <a:cubicBezTo>
                    <a:pt x="750" y="321"/>
                    <a:pt x="750" y="321"/>
                    <a:pt x="750" y="321"/>
                  </a:cubicBezTo>
                  <a:cubicBezTo>
                    <a:pt x="750" y="850"/>
                    <a:pt x="750" y="850"/>
                    <a:pt x="750" y="850"/>
                  </a:cubicBezTo>
                  <a:cubicBezTo>
                    <a:pt x="870" y="850"/>
                    <a:pt x="870" y="850"/>
                    <a:pt x="870" y="850"/>
                  </a:cubicBezTo>
                  <a:cubicBezTo>
                    <a:pt x="870" y="304"/>
                    <a:pt x="870" y="304"/>
                    <a:pt x="870" y="304"/>
                  </a:cubicBezTo>
                  <a:lnTo>
                    <a:pt x="816" y="252"/>
                  </a:lnTo>
                  <a:close/>
                  <a:moveTo>
                    <a:pt x="816" y="252"/>
                  </a:moveTo>
                  <a:cubicBezTo>
                    <a:pt x="816" y="252"/>
                    <a:pt x="816" y="252"/>
                    <a:pt x="816" y="25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grpSp>
        <p:nvGrpSpPr>
          <p:cNvPr id="101" name="Group 4"/>
          <p:cNvGrpSpPr/>
          <p:nvPr/>
        </p:nvGrpSpPr>
        <p:grpSpPr>
          <a:xfrm>
            <a:off x="5977538" y="1661993"/>
            <a:ext cx="906939" cy="908705"/>
            <a:chOff x="8866294" y="2049856"/>
            <a:chExt cx="1360409" cy="1363057"/>
          </a:xfrm>
        </p:grpSpPr>
        <p:sp>
          <p:nvSpPr>
            <p:cNvPr id="102" name="Oval 15"/>
            <p:cNvSpPr>
              <a:spLocks noChangeArrowheads="1"/>
            </p:cNvSpPr>
            <p:nvPr/>
          </p:nvSpPr>
          <p:spPr bwMode="auto">
            <a:xfrm>
              <a:off x="8866294" y="2049856"/>
              <a:ext cx="1360409" cy="1363057"/>
            </a:xfrm>
            <a:prstGeom prst="ellipse">
              <a:avLst/>
            </a:prstGeom>
            <a:solidFill>
              <a:srgbClr val="F39800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103" name="Freeform 13"/>
            <p:cNvSpPr/>
            <p:nvPr/>
          </p:nvSpPr>
          <p:spPr bwMode="auto">
            <a:xfrm>
              <a:off x="9207501" y="2422525"/>
              <a:ext cx="679449" cy="619126"/>
            </a:xfrm>
            <a:custGeom>
              <a:avLst/>
              <a:gdLst>
                <a:gd name="T0" fmla="*/ 65 w 84"/>
                <a:gd name="T1" fmla="*/ 32 h 76"/>
                <a:gd name="T2" fmla="*/ 76 w 84"/>
                <a:gd name="T3" fmla="*/ 30 h 76"/>
                <a:gd name="T4" fmla="*/ 82 w 84"/>
                <a:gd name="T5" fmla="*/ 10 h 76"/>
                <a:gd name="T6" fmla="*/ 74 w 84"/>
                <a:gd name="T7" fmla="*/ 1 h 76"/>
                <a:gd name="T8" fmla="*/ 54 w 84"/>
                <a:gd name="T9" fmla="*/ 5 h 76"/>
                <a:gd name="T10" fmla="*/ 50 w 84"/>
                <a:gd name="T11" fmla="*/ 15 h 76"/>
                <a:gd name="T12" fmla="*/ 55 w 84"/>
                <a:gd name="T13" fmla="*/ 21 h 76"/>
                <a:gd name="T14" fmla="*/ 11 w 84"/>
                <a:gd name="T15" fmla="*/ 60 h 76"/>
                <a:gd name="T16" fmla="*/ 9 w 84"/>
                <a:gd name="T17" fmla="*/ 33 h 76"/>
                <a:gd name="T18" fmla="*/ 13 w 84"/>
                <a:gd name="T19" fmla="*/ 29 h 76"/>
                <a:gd name="T20" fmla="*/ 28 w 84"/>
                <a:gd name="T21" fmla="*/ 28 h 76"/>
                <a:gd name="T22" fmla="*/ 30 w 84"/>
                <a:gd name="T23" fmla="*/ 9 h 76"/>
                <a:gd name="T24" fmla="*/ 11 w 84"/>
                <a:gd name="T25" fmla="*/ 8 h 76"/>
                <a:gd name="T26" fmla="*/ 7 w 84"/>
                <a:gd name="T27" fmla="*/ 23 h 76"/>
                <a:gd name="T28" fmla="*/ 4 w 84"/>
                <a:gd name="T29" fmla="*/ 27 h 76"/>
                <a:gd name="T30" fmla="*/ 0 w 84"/>
                <a:gd name="T31" fmla="*/ 35 h 76"/>
                <a:gd name="T32" fmla="*/ 3 w 84"/>
                <a:gd name="T33" fmla="*/ 66 h 76"/>
                <a:gd name="T34" fmla="*/ 42 w 84"/>
                <a:gd name="T35" fmla="*/ 75 h 76"/>
                <a:gd name="T36" fmla="*/ 51 w 84"/>
                <a:gd name="T37" fmla="*/ 73 h 76"/>
                <a:gd name="T38" fmla="*/ 57 w 84"/>
                <a:gd name="T39" fmla="*/ 68 h 76"/>
                <a:gd name="T40" fmla="*/ 58 w 84"/>
                <a:gd name="T41" fmla="*/ 70 h 76"/>
                <a:gd name="T42" fmla="*/ 69 w 84"/>
                <a:gd name="T43" fmla="*/ 71 h 76"/>
                <a:gd name="T44" fmla="*/ 77 w 84"/>
                <a:gd name="T45" fmla="*/ 63 h 76"/>
                <a:gd name="T46" fmla="*/ 78 w 84"/>
                <a:gd name="T47" fmla="*/ 53 h 76"/>
                <a:gd name="T48" fmla="*/ 69 w 84"/>
                <a:gd name="T49" fmla="*/ 43 h 76"/>
                <a:gd name="T50" fmla="*/ 58 w 84"/>
                <a:gd name="T51" fmla="*/ 42 h 76"/>
                <a:gd name="T52" fmla="*/ 50 w 84"/>
                <a:gd name="T53" fmla="*/ 50 h 76"/>
                <a:gd name="T54" fmla="*/ 49 w 84"/>
                <a:gd name="T55" fmla="*/ 60 h 76"/>
                <a:gd name="T56" fmla="*/ 51 w 84"/>
                <a:gd name="T57" fmla="*/ 62 h 76"/>
                <a:gd name="T58" fmla="*/ 45 w 84"/>
                <a:gd name="T59" fmla="*/ 67 h 76"/>
                <a:gd name="T60" fmla="*/ 22 w 84"/>
                <a:gd name="T61" fmla="*/ 62 h 76"/>
                <a:gd name="T62" fmla="*/ 61 w 84"/>
                <a:gd name="T63" fmla="*/ 27 h 76"/>
                <a:gd name="T64" fmla="*/ 65 w 84"/>
                <a:gd name="T65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76">
                  <a:moveTo>
                    <a:pt x="65" y="32"/>
                  </a:moveTo>
                  <a:cubicBezTo>
                    <a:pt x="69" y="36"/>
                    <a:pt x="75" y="34"/>
                    <a:pt x="76" y="3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4" y="5"/>
                    <a:pt x="79" y="0"/>
                    <a:pt x="74" y="1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6"/>
                    <a:pt x="47" y="11"/>
                    <a:pt x="50" y="15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32"/>
                    <a:pt x="24" y="32"/>
                    <a:pt x="28" y="28"/>
                  </a:cubicBezTo>
                  <a:cubicBezTo>
                    <a:pt x="34" y="23"/>
                    <a:pt x="34" y="15"/>
                    <a:pt x="30" y="9"/>
                  </a:cubicBezTo>
                  <a:cubicBezTo>
                    <a:pt x="25" y="3"/>
                    <a:pt x="16" y="3"/>
                    <a:pt x="11" y="8"/>
                  </a:cubicBezTo>
                  <a:cubicBezTo>
                    <a:pt x="6" y="12"/>
                    <a:pt x="5" y="18"/>
                    <a:pt x="7" y="2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" y="29"/>
                    <a:pt x="0" y="32"/>
                    <a:pt x="0" y="35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6" y="76"/>
                    <a:pt x="49" y="75"/>
                    <a:pt x="51" y="73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61" y="73"/>
                    <a:pt x="66" y="73"/>
                    <a:pt x="69" y="71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80" y="60"/>
                    <a:pt x="80" y="56"/>
                    <a:pt x="78" y="5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6" y="40"/>
                    <a:pt x="61" y="39"/>
                    <a:pt x="58" y="4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7" y="52"/>
                    <a:pt x="47" y="57"/>
                    <a:pt x="49" y="60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61" y="27"/>
                    <a:pt x="61" y="27"/>
                    <a:pt x="61" y="27"/>
                  </a:cubicBezTo>
                  <a:lnTo>
                    <a:pt x="65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7353160" y="1799346"/>
            <a:ext cx="3908789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我的页面的设计参考了微信和饿了么对应页面，采取简洁大方的风格。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7377925" y="2651642"/>
            <a:ext cx="3908789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页面分成个人信息展示和功能选项两部分，并通过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多次试验设置各部分元素的间距以达到美观舒适的效果。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7377925" y="3759024"/>
            <a:ext cx="3957900" cy="1476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通过放大和加粗昵称字体，提升用户的归属感；头像采用圆形的视图控件，在观感上更加活泼有趣；每个功能模块之间采用不同颜色的图标并保留一定间距，让画面更加立体有层次。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7430859" y="5362727"/>
            <a:ext cx="4056163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点击个人信息部分任意界面都可跳转到信息修改界面，提升操作的便捷性；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功能选项的点击具有水波纹效果，提升操作的舒适度。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10" y="1724660"/>
            <a:ext cx="3660775" cy="4500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55" y="1322705"/>
            <a:ext cx="3042920" cy="5410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ldLvl="0"/>
      <p:bldP spid="105" grpId="0" bldLvl="0"/>
      <p:bldP spid="106" grpId="0" bldLvl="0"/>
      <p:bldP spid="107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673600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普通用户</a:t>
            </a:r>
            <a:r>
              <a:rPr lang="en-US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我的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Straight Connector 82"/>
          <p:cNvCxnSpPr/>
          <p:nvPr/>
        </p:nvCxnSpPr>
        <p:spPr>
          <a:xfrm>
            <a:off x="4055534" y="4201235"/>
            <a:ext cx="1375621" cy="0"/>
          </a:xfrm>
          <a:prstGeom prst="line">
            <a:avLst/>
          </a:prstGeom>
          <a:ln w="9525">
            <a:solidFill>
              <a:srgbClr val="585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85"/>
          <p:cNvCxnSpPr/>
          <p:nvPr/>
        </p:nvCxnSpPr>
        <p:spPr>
          <a:xfrm flipV="1">
            <a:off x="5431155" y="2185473"/>
            <a:ext cx="0" cy="4031525"/>
          </a:xfrm>
          <a:prstGeom prst="line">
            <a:avLst/>
          </a:prstGeom>
          <a:ln w="9525">
            <a:solidFill>
              <a:srgbClr val="585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8"/>
          <p:cNvGrpSpPr/>
          <p:nvPr/>
        </p:nvGrpSpPr>
        <p:grpSpPr>
          <a:xfrm>
            <a:off x="5977538" y="2973970"/>
            <a:ext cx="906939" cy="908705"/>
            <a:chOff x="8866294" y="4017821"/>
            <a:chExt cx="1360409" cy="1363057"/>
          </a:xfrm>
        </p:grpSpPr>
        <p:sp>
          <p:nvSpPr>
            <p:cNvPr id="75" name="Oval 15"/>
            <p:cNvSpPr>
              <a:spLocks noChangeArrowheads="1"/>
            </p:cNvSpPr>
            <p:nvPr/>
          </p:nvSpPr>
          <p:spPr bwMode="auto">
            <a:xfrm>
              <a:off x="8866294" y="4017821"/>
              <a:ext cx="1360409" cy="1363057"/>
            </a:xfrm>
            <a:prstGeom prst="ellipse">
              <a:avLst/>
            </a:prstGeom>
            <a:solidFill>
              <a:srgbClr val="7A6A56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76" name="Freeform 5"/>
            <p:cNvSpPr>
              <a:spLocks noEditPoints="1"/>
            </p:cNvSpPr>
            <p:nvPr/>
          </p:nvSpPr>
          <p:spPr bwMode="auto">
            <a:xfrm>
              <a:off x="9146482" y="4325668"/>
              <a:ext cx="793450" cy="790055"/>
            </a:xfrm>
            <a:custGeom>
              <a:avLst/>
              <a:gdLst>
                <a:gd name="T0" fmla="*/ 151 w 393"/>
                <a:gd name="T1" fmla="*/ 295 h 391"/>
                <a:gd name="T2" fmla="*/ 159 w 393"/>
                <a:gd name="T3" fmla="*/ 266 h 391"/>
                <a:gd name="T4" fmla="*/ 122 w 393"/>
                <a:gd name="T5" fmla="*/ 251 h 391"/>
                <a:gd name="T6" fmla="*/ 108 w 393"/>
                <a:gd name="T7" fmla="*/ 225 h 391"/>
                <a:gd name="T8" fmla="*/ 71 w 393"/>
                <a:gd name="T9" fmla="*/ 241 h 391"/>
                <a:gd name="T10" fmla="*/ 42 w 393"/>
                <a:gd name="T11" fmla="*/ 232 h 391"/>
                <a:gd name="T12" fmla="*/ 27 w 393"/>
                <a:gd name="T13" fmla="*/ 269 h 391"/>
                <a:gd name="T14" fmla="*/ 1 w 393"/>
                <a:gd name="T15" fmla="*/ 283 h 391"/>
                <a:gd name="T16" fmla="*/ 16 w 393"/>
                <a:gd name="T17" fmla="*/ 300 h 391"/>
                <a:gd name="T18" fmla="*/ 3 w 393"/>
                <a:gd name="T19" fmla="*/ 338 h 391"/>
                <a:gd name="T20" fmla="*/ 31 w 393"/>
                <a:gd name="T21" fmla="*/ 350 h 391"/>
                <a:gd name="T22" fmla="*/ 42 w 393"/>
                <a:gd name="T23" fmla="*/ 381 h 391"/>
                <a:gd name="T24" fmla="*/ 68 w 393"/>
                <a:gd name="T25" fmla="*/ 390 h 391"/>
                <a:gd name="T26" fmla="*/ 96 w 393"/>
                <a:gd name="T27" fmla="*/ 375 h 391"/>
                <a:gd name="T28" fmla="*/ 125 w 393"/>
                <a:gd name="T29" fmla="*/ 383 h 391"/>
                <a:gd name="T30" fmla="*/ 140 w 393"/>
                <a:gd name="T31" fmla="*/ 346 h 391"/>
                <a:gd name="T32" fmla="*/ 162 w 393"/>
                <a:gd name="T33" fmla="*/ 343 h 391"/>
                <a:gd name="T34" fmla="*/ 101 w 393"/>
                <a:gd name="T35" fmla="*/ 346 h 391"/>
                <a:gd name="T36" fmla="*/ 66 w 393"/>
                <a:gd name="T37" fmla="*/ 269 h 391"/>
                <a:gd name="T38" fmla="*/ 101 w 393"/>
                <a:gd name="T39" fmla="*/ 346 h 391"/>
                <a:gd name="T40" fmla="*/ 261 w 393"/>
                <a:gd name="T41" fmla="*/ 336 h 391"/>
                <a:gd name="T42" fmla="*/ 266 w 393"/>
                <a:gd name="T43" fmla="*/ 320 h 391"/>
                <a:gd name="T44" fmla="*/ 245 w 393"/>
                <a:gd name="T45" fmla="*/ 312 h 391"/>
                <a:gd name="T46" fmla="*/ 237 w 393"/>
                <a:gd name="T47" fmla="*/ 297 h 391"/>
                <a:gd name="T48" fmla="*/ 217 w 393"/>
                <a:gd name="T49" fmla="*/ 306 h 391"/>
                <a:gd name="T50" fmla="*/ 200 w 393"/>
                <a:gd name="T51" fmla="*/ 301 h 391"/>
                <a:gd name="T52" fmla="*/ 192 w 393"/>
                <a:gd name="T53" fmla="*/ 321 h 391"/>
                <a:gd name="T54" fmla="*/ 177 w 393"/>
                <a:gd name="T55" fmla="*/ 329 h 391"/>
                <a:gd name="T56" fmla="*/ 186 w 393"/>
                <a:gd name="T57" fmla="*/ 339 h 391"/>
                <a:gd name="T58" fmla="*/ 179 w 393"/>
                <a:gd name="T59" fmla="*/ 360 h 391"/>
                <a:gd name="T60" fmla="*/ 194 w 393"/>
                <a:gd name="T61" fmla="*/ 367 h 391"/>
                <a:gd name="T62" fmla="*/ 200 w 393"/>
                <a:gd name="T63" fmla="*/ 384 h 391"/>
                <a:gd name="T64" fmla="*/ 215 w 393"/>
                <a:gd name="T65" fmla="*/ 389 h 391"/>
                <a:gd name="T66" fmla="*/ 230 w 393"/>
                <a:gd name="T67" fmla="*/ 380 h 391"/>
                <a:gd name="T68" fmla="*/ 247 w 393"/>
                <a:gd name="T69" fmla="*/ 385 h 391"/>
                <a:gd name="T70" fmla="*/ 255 w 393"/>
                <a:gd name="T71" fmla="*/ 364 h 391"/>
                <a:gd name="T72" fmla="*/ 267 w 393"/>
                <a:gd name="T73" fmla="*/ 363 h 391"/>
                <a:gd name="T74" fmla="*/ 233 w 393"/>
                <a:gd name="T75" fmla="*/ 364 h 391"/>
                <a:gd name="T76" fmla="*/ 214 w 393"/>
                <a:gd name="T77" fmla="*/ 321 h 391"/>
                <a:gd name="T78" fmla="*/ 233 w 393"/>
                <a:gd name="T79" fmla="*/ 364 h 391"/>
                <a:gd name="T80" fmla="*/ 362 w 393"/>
                <a:gd name="T81" fmla="*/ 122 h 391"/>
                <a:gd name="T82" fmla="*/ 377 w 393"/>
                <a:gd name="T83" fmla="*/ 73 h 391"/>
                <a:gd name="T84" fmla="*/ 314 w 393"/>
                <a:gd name="T85" fmla="*/ 48 h 391"/>
                <a:gd name="T86" fmla="*/ 290 w 393"/>
                <a:gd name="T87" fmla="*/ 3 h 391"/>
                <a:gd name="T88" fmla="*/ 229 w 393"/>
                <a:gd name="T89" fmla="*/ 30 h 391"/>
                <a:gd name="T90" fmla="*/ 180 w 393"/>
                <a:gd name="T91" fmla="*/ 15 h 391"/>
                <a:gd name="T92" fmla="*/ 155 w 393"/>
                <a:gd name="T93" fmla="*/ 78 h 391"/>
                <a:gd name="T94" fmla="*/ 110 w 393"/>
                <a:gd name="T95" fmla="*/ 102 h 391"/>
                <a:gd name="T96" fmla="*/ 136 w 393"/>
                <a:gd name="T97" fmla="*/ 130 h 391"/>
                <a:gd name="T98" fmla="*/ 114 w 393"/>
                <a:gd name="T99" fmla="*/ 194 h 391"/>
                <a:gd name="T100" fmla="*/ 161 w 393"/>
                <a:gd name="T101" fmla="*/ 214 h 391"/>
                <a:gd name="T102" fmla="*/ 180 w 393"/>
                <a:gd name="T103" fmla="*/ 266 h 391"/>
                <a:gd name="T104" fmla="*/ 223 w 393"/>
                <a:gd name="T105" fmla="*/ 281 h 391"/>
                <a:gd name="T106" fmla="*/ 271 w 393"/>
                <a:gd name="T107" fmla="*/ 255 h 391"/>
                <a:gd name="T108" fmla="*/ 319 w 393"/>
                <a:gd name="T109" fmla="*/ 270 h 391"/>
                <a:gd name="T110" fmla="*/ 344 w 393"/>
                <a:gd name="T111" fmla="*/ 207 h 391"/>
                <a:gd name="T112" fmla="*/ 382 w 393"/>
                <a:gd name="T113" fmla="*/ 202 h 391"/>
                <a:gd name="T114" fmla="*/ 279 w 393"/>
                <a:gd name="T115" fmla="*/ 207 h 391"/>
                <a:gd name="T116" fmla="*/ 220 w 393"/>
                <a:gd name="T117" fmla="*/ 78 h 391"/>
                <a:gd name="T118" fmla="*/ 279 w 393"/>
                <a:gd name="T119" fmla="*/ 20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3" h="391">
                  <a:moveTo>
                    <a:pt x="160" y="318"/>
                  </a:moveTo>
                  <a:cubicBezTo>
                    <a:pt x="151" y="315"/>
                    <a:pt x="151" y="315"/>
                    <a:pt x="151" y="315"/>
                  </a:cubicBezTo>
                  <a:cubicBezTo>
                    <a:pt x="152" y="308"/>
                    <a:pt x="152" y="302"/>
                    <a:pt x="151" y="295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65" y="289"/>
                    <a:pt x="167" y="282"/>
                    <a:pt x="164" y="277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7" y="261"/>
                    <a:pt x="151" y="258"/>
                    <a:pt x="145" y="261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2" y="260"/>
                    <a:pt x="128" y="255"/>
                    <a:pt x="122" y="251"/>
                  </a:cubicBezTo>
                  <a:cubicBezTo>
                    <a:pt x="125" y="242"/>
                    <a:pt x="125" y="242"/>
                    <a:pt x="125" y="242"/>
                  </a:cubicBezTo>
                  <a:cubicBezTo>
                    <a:pt x="127" y="237"/>
                    <a:pt x="125" y="231"/>
                    <a:pt x="119" y="229"/>
                  </a:cubicBezTo>
                  <a:cubicBezTo>
                    <a:pt x="108" y="225"/>
                    <a:pt x="108" y="225"/>
                    <a:pt x="108" y="225"/>
                  </a:cubicBezTo>
                  <a:cubicBezTo>
                    <a:pt x="103" y="223"/>
                    <a:pt x="96" y="226"/>
                    <a:pt x="94" y="231"/>
                  </a:cubicBezTo>
                  <a:cubicBezTo>
                    <a:pt x="91" y="240"/>
                    <a:pt x="91" y="240"/>
                    <a:pt x="91" y="240"/>
                  </a:cubicBezTo>
                  <a:cubicBezTo>
                    <a:pt x="84" y="239"/>
                    <a:pt x="78" y="239"/>
                    <a:pt x="71" y="241"/>
                  </a:cubicBezTo>
                  <a:cubicBezTo>
                    <a:pt x="67" y="232"/>
                    <a:pt x="67" y="232"/>
                    <a:pt x="67" y="232"/>
                  </a:cubicBezTo>
                  <a:cubicBezTo>
                    <a:pt x="65" y="227"/>
                    <a:pt x="58" y="224"/>
                    <a:pt x="53" y="227"/>
                  </a:cubicBezTo>
                  <a:cubicBezTo>
                    <a:pt x="42" y="232"/>
                    <a:pt x="42" y="232"/>
                    <a:pt x="42" y="232"/>
                  </a:cubicBezTo>
                  <a:cubicBezTo>
                    <a:pt x="37" y="234"/>
                    <a:pt x="34" y="241"/>
                    <a:pt x="37" y="246"/>
                  </a:cubicBezTo>
                  <a:cubicBezTo>
                    <a:pt x="41" y="254"/>
                    <a:pt x="41" y="254"/>
                    <a:pt x="41" y="254"/>
                  </a:cubicBezTo>
                  <a:cubicBezTo>
                    <a:pt x="36" y="259"/>
                    <a:pt x="31" y="264"/>
                    <a:pt x="27" y="269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3" y="264"/>
                    <a:pt x="7" y="267"/>
                    <a:pt x="5" y="272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0" y="286"/>
                    <a:pt x="0" y="289"/>
                    <a:pt x="1" y="291"/>
                  </a:cubicBezTo>
                  <a:cubicBezTo>
                    <a:pt x="2" y="294"/>
                    <a:pt x="4" y="296"/>
                    <a:pt x="7" y="297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15" y="307"/>
                    <a:pt x="15" y="313"/>
                    <a:pt x="17" y="320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3" y="326"/>
                    <a:pt x="0" y="333"/>
                    <a:pt x="3" y="338"/>
                  </a:cubicBezTo>
                  <a:cubicBezTo>
                    <a:pt x="8" y="349"/>
                    <a:pt x="8" y="349"/>
                    <a:pt x="8" y="349"/>
                  </a:cubicBezTo>
                  <a:cubicBezTo>
                    <a:pt x="10" y="354"/>
                    <a:pt x="17" y="357"/>
                    <a:pt x="22" y="354"/>
                  </a:cubicBezTo>
                  <a:cubicBezTo>
                    <a:pt x="31" y="350"/>
                    <a:pt x="31" y="350"/>
                    <a:pt x="31" y="350"/>
                  </a:cubicBezTo>
                  <a:cubicBezTo>
                    <a:pt x="35" y="356"/>
                    <a:pt x="40" y="360"/>
                    <a:pt x="45" y="364"/>
                  </a:cubicBezTo>
                  <a:cubicBezTo>
                    <a:pt x="42" y="373"/>
                    <a:pt x="42" y="373"/>
                    <a:pt x="42" y="373"/>
                  </a:cubicBezTo>
                  <a:cubicBezTo>
                    <a:pt x="41" y="375"/>
                    <a:pt x="41" y="378"/>
                    <a:pt x="42" y="381"/>
                  </a:cubicBezTo>
                  <a:cubicBezTo>
                    <a:pt x="43" y="383"/>
                    <a:pt x="45" y="385"/>
                    <a:pt x="48" y="386"/>
                  </a:cubicBezTo>
                  <a:cubicBezTo>
                    <a:pt x="59" y="390"/>
                    <a:pt x="59" y="390"/>
                    <a:pt x="59" y="390"/>
                  </a:cubicBezTo>
                  <a:cubicBezTo>
                    <a:pt x="62" y="391"/>
                    <a:pt x="65" y="391"/>
                    <a:pt x="68" y="390"/>
                  </a:cubicBezTo>
                  <a:cubicBezTo>
                    <a:pt x="70" y="389"/>
                    <a:pt x="72" y="387"/>
                    <a:pt x="73" y="384"/>
                  </a:cubicBezTo>
                  <a:cubicBezTo>
                    <a:pt x="76" y="375"/>
                    <a:pt x="76" y="375"/>
                    <a:pt x="76" y="375"/>
                  </a:cubicBezTo>
                  <a:cubicBezTo>
                    <a:pt x="83" y="376"/>
                    <a:pt x="90" y="376"/>
                    <a:pt x="96" y="375"/>
                  </a:cubicBezTo>
                  <a:cubicBezTo>
                    <a:pt x="100" y="383"/>
                    <a:pt x="100" y="383"/>
                    <a:pt x="100" y="383"/>
                  </a:cubicBezTo>
                  <a:cubicBezTo>
                    <a:pt x="103" y="388"/>
                    <a:pt x="109" y="391"/>
                    <a:pt x="114" y="388"/>
                  </a:cubicBezTo>
                  <a:cubicBezTo>
                    <a:pt x="125" y="383"/>
                    <a:pt x="125" y="383"/>
                    <a:pt x="125" y="383"/>
                  </a:cubicBezTo>
                  <a:cubicBezTo>
                    <a:pt x="131" y="381"/>
                    <a:pt x="133" y="374"/>
                    <a:pt x="130" y="369"/>
                  </a:cubicBezTo>
                  <a:cubicBezTo>
                    <a:pt x="126" y="361"/>
                    <a:pt x="126" y="361"/>
                    <a:pt x="126" y="361"/>
                  </a:cubicBezTo>
                  <a:cubicBezTo>
                    <a:pt x="132" y="356"/>
                    <a:pt x="136" y="351"/>
                    <a:pt x="140" y="346"/>
                  </a:cubicBezTo>
                  <a:cubicBezTo>
                    <a:pt x="149" y="349"/>
                    <a:pt x="149" y="349"/>
                    <a:pt x="149" y="349"/>
                  </a:cubicBezTo>
                  <a:cubicBezTo>
                    <a:pt x="151" y="350"/>
                    <a:pt x="154" y="350"/>
                    <a:pt x="157" y="349"/>
                  </a:cubicBezTo>
                  <a:cubicBezTo>
                    <a:pt x="159" y="348"/>
                    <a:pt x="161" y="346"/>
                    <a:pt x="162" y="343"/>
                  </a:cubicBezTo>
                  <a:cubicBezTo>
                    <a:pt x="167" y="332"/>
                    <a:pt x="167" y="332"/>
                    <a:pt x="167" y="332"/>
                  </a:cubicBezTo>
                  <a:cubicBezTo>
                    <a:pt x="169" y="326"/>
                    <a:pt x="166" y="320"/>
                    <a:pt x="160" y="318"/>
                  </a:cubicBezTo>
                  <a:close/>
                  <a:moveTo>
                    <a:pt x="101" y="346"/>
                  </a:moveTo>
                  <a:cubicBezTo>
                    <a:pt x="96" y="349"/>
                    <a:pt x="90" y="350"/>
                    <a:pt x="84" y="350"/>
                  </a:cubicBezTo>
                  <a:cubicBezTo>
                    <a:pt x="67" y="350"/>
                    <a:pt x="52" y="340"/>
                    <a:pt x="45" y="325"/>
                  </a:cubicBezTo>
                  <a:cubicBezTo>
                    <a:pt x="35" y="304"/>
                    <a:pt x="45" y="279"/>
                    <a:pt x="66" y="269"/>
                  </a:cubicBezTo>
                  <a:cubicBezTo>
                    <a:pt x="72" y="266"/>
                    <a:pt x="77" y="265"/>
                    <a:pt x="84" y="265"/>
                  </a:cubicBezTo>
                  <a:cubicBezTo>
                    <a:pt x="100" y="265"/>
                    <a:pt x="115" y="275"/>
                    <a:pt x="122" y="290"/>
                  </a:cubicBezTo>
                  <a:cubicBezTo>
                    <a:pt x="132" y="311"/>
                    <a:pt x="123" y="336"/>
                    <a:pt x="101" y="346"/>
                  </a:cubicBezTo>
                  <a:close/>
                  <a:moveTo>
                    <a:pt x="266" y="349"/>
                  </a:moveTo>
                  <a:cubicBezTo>
                    <a:pt x="261" y="347"/>
                    <a:pt x="261" y="347"/>
                    <a:pt x="261" y="347"/>
                  </a:cubicBezTo>
                  <a:cubicBezTo>
                    <a:pt x="262" y="343"/>
                    <a:pt x="261" y="340"/>
                    <a:pt x="261" y="336"/>
                  </a:cubicBezTo>
                  <a:cubicBezTo>
                    <a:pt x="266" y="334"/>
                    <a:pt x="266" y="334"/>
                    <a:pt x="266" y="334"/>
                  </a:cubicBezTo>
                  <a:cubicBezTo>
                    <a:pt x="269" y="332"/>
                    <a:pt x="270" y="329"/>
                    <a:pt x="269" y="326"/>
                  </a:cubicBezTo>
                  <a:cubicBezTo>
                    <a:pt x="266" y="320"/>
                    <a:pt x="266" y="320"/>
                    <a:pt x="266" y="320"/>
                  </a:cubicBezTo>
                  <a:cubicBezTo>
                    <a:pt x="264" y="317"/>
                    <a:pt x="261" y="315"/>
                    <a:pt x="258" y="317"/>
                  </a:cubicBezTo>
                  <a:cubicBezTo>
                    <a:pt x="253" y="319"/>
                    <a:pt x="253" y="319"/>
                    <a:pt x="253" y="319"/>
                  </a:cubicBezTo>
                  <a:cubicBezTo>
                    <a:pt x="251" y="316"/>
                    <a:pt x="248" y="314"/>
                    <a:pt x="245" y="312"/>
                  </a:cubicBezTo>
                  <a:cubicBezTo>
                    <a:pt x="247" y="307"/>
                    <a:pt x="247" y="307"/>
                    <a:pt x="247" y="307"/>
                  </a:cubicBezTo>
                  <a:cubicBezTo>
                    <a:pt x="248" y="304"/>
                    <a:pt x="246" y="300"/>
                    <a:pt x="243" y="299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4" y="296"/>
                    <a:pt x="230" y="297"/>
                    <a:pt x="229" y="300"/>
                  </a:cubicBezTo>
                  <a:cubicBezTo>
                    <a:pt x="228" y="305"/>
                    <a:pt x="228" y="305"/>
                    <a:pt x="228" y="305"/>
                  </a:cubicBezTo>
                  <a:cubicBezTo>
                    <a:pt x="224" y="305"/>
                    <a:pt x="220" y="305"/>
                    <a:pt x="217" y="306"/>
                  </a:cubicBezTo>
                  <a:cubicBezTo>
                    <a:pt x="214" y="301"/>
                    <a:pt x="214" y="301"/>
                    <a:pt x="214" y="301"/>
                  </a:cubicBezTo>
                  <a:cubicBezTo>
                    <a:pt x="213" y="298"/>
                    <a:pt x="209" y="296"/>
                    <a:pt x="206" y="298"/>
                  </a:cubicBezTo>
                  <a:cubicBezTo>
                    <a:pt x="200" y="301"/>
                    <a:pt x="200" y="301"/>
                    <a:pt x="200" y="301"/>
                  </a:cubicBezTo>
                  <a:cubicBezTo>
                    <a:pt x="197" y="302"/>
                    <a:pt x="196" y="306"/>
                    <a:pt x="197" y="309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197" y="316"/>
                    <a:pt x="194" y="318"/>
                    <a:pt x="192" y="321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4" y="318"/>
                    <a:pt x="181" y="320"/>
                    <a:pt x="180" y="323"/>
                  </a:cubicBezTo>
                  <a:cubicBezTo>
                    <a:pt x="177" y="329"/>
                    <a:pt x="177" y="329"/>
                    <a:pt x="177" y="329"/>
                  </a:cubicBezTo>
                  <a:cubicBezTo>
                    <a:pt x="177" y="331"/>
                    <a:pt x="177" y="332"/>
                    <a:pt x="177" y="334"/>
                  </a:cubicBezTo>
                  <a:cubicBezTo>
                    <a:pt x="178" y="335"/>
                    <a:pt x="179" y="336"/>
                    <a:pt x="181" y="337"/>
                  </a:cubicBezTo>
                  <a:cubicBezTo>
                    <a:pt x="186" y="339"/>
                    <a:pt x="186" y="339"/>
                    <a:pt x="186" y="339"/>
                  </a:cubicBezTo>
                  <a:cubicBezTo>
                    <a:pt x="185" y="342"/>
                    <a:pt x="186" y="346"/>
                    <a:pt x="186" y="350"/>
                  </a:cubicBezTo>
                  <a:cubicBezTo>
                    <a:pt x="181" y="352"/>
                    <a:pt x="181" y="352"/>
                    <a:pt x="181" y="352"/>
                  </a:cubicBezTo>
                  <a:cubicBezTo>
                    <a:pt x="178" y="353"/>
                    <a:pt x="177" y="357"/>
                    <a:pt x="179" y="360"/>
                  </a:cubicBezTo>
                  <a:cubicBezTo>
                    <a:pt x="181" y="366"/>
                    <a:pt x="181" y="366"/>
                    <a:pt x="181" y="366"/>
                  </a:cubicBezTo>
                  <a:cubicBezTo>
                    <a:pt x="183" y="369"/>
                    <a:pt x="186" y="370"/>
                    <a:pt x="189" y="369"/>
                  </a:cubicBezTo>
                  <a:cubicBezTo>
                    <a:pt x="194" y="367"/>
                    <a:pt x="194" y="367"/>
                    <a:pt x="194" y="367"/>
                  </a:cubicBezTo>
                  <a:cubicBezTo>
                    <a:pt x="196" y="370"/>
                    <a:pt x="199" y="372"/>
                    <a:pt x="202" y="374"/>
                  </a:cubicBezTo>
                  <a:cubicBezTo>
                    <a:pt x="200" y="379"/>
                    <a:pt x="200" y="379"/>
                    <a:pt x="200" y="379"/>
                  </a:cubicBezTo>
                  <a:cubicBezTo>
                    <a:pt x="200" y="381"/>
                    <a:pt x="200" y="382"/>
                    <a:pt x="200" y="384"/>
                  </a:cubicBezTo>
                  <a:cubicBezTo>
                    <a:pt x="201" y="385"/>
                    <a:pt x="202" y="386"/>
                    <a:pt x="204" y="387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2" y="390"/>
                    <a:pt x="213" y="390"/>
                    <a:pt x="215" y="389"/>
                  </a:cubicBezTo>
                  <a:cubicBezTo>
                    <a:pt x="216" y="388"/>
                    <a:pt x="217" y="387"/>
                    <a:pt x="218" y="386"/>
                  </a:cubicBezTo>
                  <a:cubicBezTo>
                    <a:pt x="219" y="381"/>
                    <a:pt x="219" y="381"/>
                    <a:pt x="219" y="381"/>
                  </a:cubicBezTo>
                  <a:cubicBezTo>
                    <a:pt x="223" y="381"/>
                    <a:pt x="227" y="381"/>
                    <a:pt x="230" y="380"/>
                  </a:cubicBezTo>
                  <a:cubicBezTo>
                    <a:pt x="233" y="385"/>
                    <a:pt x="233" y="385"/>
                    <a:pt x="233" y="385"/>
                  </a:cubicBezTo>
                  <a:cubicBezTo>
                    <a:pt x="234" y="388"/>
                    <a:pt x="238" y="389"/>
                    <a:pt x="241" y="388"/>
                  </a:cubicBezTo>
                  <a:cubicBezTo>
                    <a:pt x="247" y="385"/>
                    <a:pt x="247" y="385"/>
                    <a:pt x="247" y="385"/>
                  </a:cubicBezTo>
                  <a:cubicBezTo>
                    <a:pt x="250" y="384"/>
                    <a:pt x="251" y="380"/>
                    <a:pt x="250" y="377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250" y="370"/>
                    <a:pt x="253" y="367"/>
                    <a:pt x="255" y="364"/>
                  </a:cubicBezTo>
                  <a:cubicBezTo>
                    <a:pt x="260" y="366"/>
                    <a:pt x="260" y="366"/>
                    <a:pt x="260" y="366"/>
                  </a:cubicBezTo>
                  <a:cubicBezTo>
                    <a:pt x="261" y="367"/>
                    <a:pt x="263" y="367"/>
                    <a:pt x="264" y="366"/>
                  </a:cubicBezTo>
                  <a:cubicBezTo>
                    <a:pt x="266" y="365"/>
                    <a:pt x="267" y="364"/>
                    <a:pt x="267" y="363"/>
                  </a:cubicBezTo>
                  <a:cubicBezTo>
                    <a:pt x="270" y="356"/>
                    <a:pt x="270" y="356"/>
                    <a:pt x="270" y="356"/>
                  </a:cubicBezTo>
                  <a:cubicBezTo>
                    <a:pt x="271" y="353"/>
                    <a:pt x="269" y="350"/>
                    <a:pt x="266" y="349"/>
                  </a:cubicBezTo>
                  <a:close/>
                  <a:moveTo>
                    <a:pt x="233" y="364"/>
                  </a:moveTo>
                  <a:cubicBezTo>
                    <a:pt x="230" y="366"/>
                    <a:pt x="227" y="366"/>
                    <a:pt x="224" y="366"/>
                  </a:cubicBezTo>
                  <a:cubicBezTo>
                    <a:pt x="214" y="366"/>
                    <a:pt x="206" y="361"/>
                    <a:pt x="202" y="353"/>
                  </a:cubicBezTo>
                  <a:cubicBezTo>
                    <a:pt x="197" y="341"/>
                    <a:pt x="202" y="327"/>
                    <a:pt x="214" y="321"/>
                  </a:cubicBezTo>
                  <a:cubicBezTo>
                    <a:pt x="217" y="320"/>
                    <a:pt x="220" y="319"/>
                    <a:pt x="223" y="319"/>
                  </a:cubicBezTo>
                  <a:cubicBezTo>
                    <a:pt x="233" y="319"/>
                    <a:pt x="241" y="325"/>
                    <a:pt x="245" y="333"/>
                  </a:cubicBezTo>
                  <a:cubicBezTo>
                    <a:pt x="250" y="345"/>
                    <a:pt x="245" y="359"/>
                    <a:pt x="233" y="364"/>
                  </a:cubicBezTo>
                  <a:close/>
                  <a:moveTo>
                    <a:pt x="378" y="160"/>
                  </a:moveTo>
                  <a:cubicBezTo>
                    <a:pt x="364" y="155"/>
                    <a:pt x="364" y="155"/>
                    <a:pt x="364" y="155"/>
                  </a:cubicBezTo>
                  <a:cubicBezTo>
                    <a:pt x="365" y="144"/>
                    <a:pt x="364" y="133"/>
                    <a:pt x="362" y="122"/>
                  </a:cubicBezTo>
                  <a:cubicBezTo>
                    <a:pt x="377" y="115"/>
                    <a:pt x="377" y="115"/>
                    <a:pt x="377" y="115"/>
                  </a:cubicBezTo>
                  <a:cubicBezTo>
                    <a:pt x="386" y="111"/>
                    <a:pt x="390" y="100"/>
                    <a:pt x="386" y="91"/>
                  </a:cubicBezTo>
                  <a:cubicBezTo>
                    <a:pt x="377" y="73"/>
                    <a:pt x="377" y="73"/>
                    <a:pt x="377" y="73"/>
                  </a:cubicBezTo>
                  <a:cubicBezTo>
                    <a:pt x="373" y="64"/>
                    <a:pt x="362" y="60"/>
                    <a:pt x="353" y="64"/>
                  </a:cubicBezTo>
                  <a:cubicBezTo>
                    <a:pt x="339" y="71"/>
                    <a:pt x="339" y="71"/>
                    <a:pt x="339" y="71"/>
                  </a:cubicBezTo>
                  <a:cubicBezTo>
                    <a:pt x="332" y="62"/>
                    <a:pt x="323" y="54"/>
                    <a:pt x="314" y="48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23" y="24"/>
                    <a:pt x="319" y="13"/>
                    <a:pt x="309" y="10"/>
                  </a:cubicBezTo>
                  <a:cubicBezTo>
                    <a:pt x="290" y="3"/>
                    <a:pt x="290" y="3"/>
                    <a:pt x="290" y="3"/>
                  </a:cubicBezTo>
                  <a:cubicBezTo>
                    <a:pt x="281" y="0"/>
                    <a:pt x="271" y="5"/>
                    <a:pt x="267" y="14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51" y="27"/>
                    <a:pt x="240" y="28"/>
                    <a:pt x="229" y="30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18" y="6"/>
                    <a:pt x="207" y="2"/>
                    <a:pt x="198" y="7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71" y="19"/>
                    <a:pt x="167" y="30"/>
                    <a:pt x="171" y="39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69" y="60"/>
                    <a:pt x="161" y="69"/>
                    <a:pt x="155" y="78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1" y="69"/>
                    <a:pt x="120" y="74"/>
                    <a:pt x="117" y="83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09" y="106"/>
                    <a:pt x="109" y="111"/>
                    <a:pt x="111" y="116"/>
                  </a:cubicBezTo>
                  <a:cubicBezTo>
                    <a:pt x="113" y="120"/>
                    <a:pt x="116" y="123"/>
                    <a:pt x="121" y="125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5" y="141"/>
                    <a:pt x="135" y="152"/>
                    <a:pt x="137" y="163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14" y="174"/>
                    <a:pt x="110" y="185"/>
                    <a:pt x="114" y="194"/>
                  </a:cubicBezTo>
                  <a:cubicBezTo>
                    <a:pt x="122" y="212"/>
                    <a:pt x="122" y="212"/>
                    <a:pt x="122" y="212"/>
                  </a:cubicBezTo>
                  <a:cubicBezTo>
                    <a:pt x="126" y="221"/>
                    <a:pt x="137" y="225"/>
                    <a:pt x="146" y="221"/>
                  </a:cubicBezTo>
                  <a:cubicBezTo>
                    <a:pt x="161" y="214"/>
                    <a:pt x="161" y="214"/>
                    <a:pt x="161" y="214"/>
                  </a:cubicBezTo>
                  <a:cubicBezTo>
                    <a:pt x="168" y="223"/>
                    <a:pt x="176" y="231"/>
                    <a:pt x="185" y="237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6"/>
                    <a:pt x="178" y="261"/>
                    <a:pt x="180" y="266"/>
                  </a:cubicBezTo>
                  <a:cubicBezTo>
                    <a:pt x="182" y="270"/>
                    <a:pt x="185" y="273"/>
                    <a:pt x="190" y="275"/>
                  </a:cubicBezTo>
                  <a:cubicBezTo>
                    <a:pt x="209" y="282"/>
                    <a:pt x="209" y="282"/>
                    <a:pt x="209" y="282"/>
                  </a:cubicBezTo>
                  <a:cubicBezTo>
                    <a:pt x="213" y="284"/>
                    <a:pt x="218" y="283"/>
                    <a:pt x="223" y="281"/>
                  </a:cubicBezTo>
                  <a:cubicBezTo>
                    <a:pt x="227" y="279"/>
                    <a:pt x="230" y="276"/>
                    <a:pt x="232" y="271"/>
                  </a:cubicBezTo>
                  <a:cubicBezTo>
                    <a:pt x="238" y="256"/>
                    <a:pt x="238" y="256"/>
                    <a:pt x="238" y="256"/>
                  </a:cubicBezTo>
                  <a:cubicBezTo>
                    <a:pt x="248" y="258"/>
                    <a:pt x="260" y="257"/>
                    <a:pt x="271" y="255"/>
                  </a:cubicBezTo>
                  <a:cubicBezTo>
                    <a:pt x="277" y="270"/>
                    <a:pt x="277" y="270"/>
                    <a:pt x="277" y="270"/>
                  </a:cubicBezTo>
                  <a:cubicBezTo>
                    <a:pt x="281" y="279"/>
                    <a:pt x="292" y="283"/>
                    <a:pt x="301" y="278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28" y="266"/>
                    <a:pt x="332" y="255"/>
                    <a:pt x="328" y="246"/>
                  </a:cubicBezTo>
                  <a:cubicBezTo>
                    <a:pt x="322" y="232"/>
                    <a:pt x="322" y="232"/>
                    <a:pt x="322" y="232"/>
                  </a:cubicBezTo>
                  <a:cubicBezTo>
                    <a:pt x="330" y="225"/>
                    <a:pt x="338" y="216"/>
                    <a:pt x="344" y="207"/>
                  </a:cubicBezTo>
                  <a:cubicBezTo>
                    <a:pt x="359" y="213"/>
                    <a:pt x="359" y="213"/>
                    <a:pt x="359" y="213"/>
                  </a:cubicBezTo>
                  <a:cubicBezTo>
                    <a:pt x="364" y="215"/>
                    <a:pt x="368" y="214"/>
                    <a:pt x="373" y="212"/>
                  </a:cubicBezTo>
                  <a:cubicBezTo>
                    <a:pt x="377" y="210"/>
                    <a:pt x="380" y="207"/>
                    <a:pt x="382" y="202"/>
                  </a:cubicBezTo>
                  <a:cubicBezTo>
                    <a:pt x="389" y="183"/>
                    <a:pt x="389" y="183"/>
                    <a:pt x="389" y="183"/>
                  </a:cubicBezTo>
                  <a:cubicBezTo>
                    <a:pt x="393" y="174"/>
                    <a:pt x="388" y="164"/>
                    <a:pt x="378" y="160"/>
                  </a:cubicBezTo>
                  <a:close/>
                  <a:moveTo>
                    <a:pt x="279" y="207"/>
                  </a:moveTo>
                  <a:cubicBezTo>
                    <a:pt x="270" y="212"/>
                    <a:pt x="260" y="214"/>
                    <a:pt x="250" y="214"/>
                  </a:cubicBezTo>
                  <a:cubicBezTo>
                    <a:pt x="222" y="214"/>
                    <a:pt x="197" y="197"/>
                    <a:pt x="185" y="172"/>
                  </a:cubicBezTo>
                  <a:cubicBezTo>
                    <a:pt x="169" y="137"/>
                    <a:pt x="184" y="94"/>
                    <a:pt x="220" y="78"/>
                  </a:cubicBezTo>
                  <a:cubicBezTo>
                    <a:pt x="229" y="74"/>
                    <a:pt x="239" y="71"/>
                    <a:pt x="250" y="71"/>
                  </a:cubicBezTo>
                  <a:cubicBezTo>
                    <a:pt x="277" y="71"/>
                    <a:pt x="303" y="88"/>
                    <a:pt x="314" y="113"/>
                  </a:cubicBezTo>
                  <a:cubicBezTo>
                    <a:pt x="331" y="148"/>
                    <a:pt x="315" y="191"/>
                    <a:pt x="279" y="2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431156" y="2185473"/>
            <a:ext cx="425275" cy="4031525"/>
            <a:chOff x="5364481" y="1890051"/>
            <a:chExt cx="425275" cy="4031525"/>
          </a:xfrm>
        </p:grpSpPr>
        <p:cxnSp>
          <p:nvCxnSpPr>
            <p:cNvPr id="86" name="Straight Arrow Connector 98"/>
            <p:cNvCxnSpPr/>
            <p:nvPr/>
          </p:nvCxnSpPr>
          <p:spPr>
            <a:xfrm>
              <a:off x="5364481" y="3193035"/>
              <a:ext cx="425275" cy="0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99"/>
            <p:cNvCxnSpPr/>
            <p:nvPr/>
          </p:nvCxnSpPr>
          <p:spPr>
            <a:xfrm>
              <a:off x="5364481" y="4594248"/>
              <a:ext cx="425275" cy="0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91"/>
            <p:cNvCxnSpPr/>
            <p:nvPr/>
          </p:nvCxnSpPr>
          <p:spPr>
            <a:xfrm>
              <a:off x="5364481" y="1890051"/>
              <a:ext cx="425275" cy="0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100"/>
            <p:cNvCxnSpPr/>
            <p:nvPr/>
          </p:nvCxnSpPr>
          <p:spPr>
            <a:xfrm flipV="1">
              <a:off x="5364481" y="5921575"/>
              <a:ext cx="425275" cy="1"/>
            </a:xfrm>
            <a:prstGeom prst="straightConnector1">
              <a:avLst/>
            </a:prstGeom>
            <a:ln w="9525">
              <a:solidFill>
                <a:srgbClr val="5859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"/>
          <p:cNvGrpSpPr/>
          <p:nvPr/>
        </p:nvGrpSpPr>
        <p:grpSpPr>
          <a:xfrm>
            <a:off x="5977538" y="4327042"/>
            <a:ext cx="906939" cy="908705"/>
            <a:chOff x="8866294" y="6047430"/>
            <a:chExt cx="1360409" cy="1363057"/>
          </a:xfrm>
        </p:grpSpPr>
        <p:sp>
          <p:nvSpPr>
            <p:cNvPr id="93" name="Oval 15"/>
            <p:cNvSpPr>
              <a:spLocks noChangeArrowheads="1"/>
            </p:cNvSpPr>
            <p:nvPr/>
          </p:nvSpPr>
          <p:spPr bwMode="auto">
            <a:xfrm>
              <a:off x="8866294" y="6047430"/>
              <a:ext cx="1360409" cy="1363057"/>
            </a:xfrm>
            <a:prstGeom prst="ellipse">
              <a:avLst/>
            </a:prstGeom>
            <a:solidFill>
              <a:srgbClr val="F39800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97" name="Freeform 5"/>
            <p:cNvSpPr>
              <a:spLocks noEditPoints="1"/>
            </p:cNvSpPr>
            <p:nvPr/>
          </p:nvSpPr>
          <p:spPr bwMode="auto">
            <a:xfrm>
              <a:off x="9152142" y="6420502"/>
              <a:ext cx="782395" cy="616911"/>
            </a:xfrm>
            <a:custGeom>
              <a:avLst/>
              <a:gdLst>
                <a:gd name="T0" fmla="*/ 969 w 1152"/>
                <a:gd name="T1" fmla="*/ 520 h 908"/>
                <a:gd name="T2" fmla="*/ 1145 w 1152"/>
                <a:gd name="T3" fmla="*/ 882 h 908"/>
                <a:gd name="T4" fmla="*/ 1128 w 1152"/>
                <a:gd name="T5" fmla="*/ 908 h 908"/>
                <a:gd name="T6" fmla="*/ 24 w 1152"/>
                <a:gd name="T7" fmla="*/ 908 h 908"/>
                <a:gd name="T8" fmla="*/ 7 w 1152"/>
                <a:gd name="T9" fmla="*/ 882 h 908"/>
                <a:gd name="T10" fmla="*/ 183 w 1152"/>
                <a:gd name="T11" fmla="*/ 520 h 908"/>
                <a:gd name="T12" fmla="*/ 200 w 1152"/>
                <a:gd name="T13" fmla="*/ 510 h 908"/>
                <a:gd name="T14" fmla="*/ 351 w 1152"/>
                <a:gd name="T15" fmla="*/ 510 h 908"/>
                <a:gd name="T16" fmla="*/ 365 w 1152"/>
                <a:gd name="T17" fmla="*/ 516 h 908"/>
                <a:gd name="T18" fmla="*/ 396 w 1152"/>
                <a:gd name="T19" fmla="*/ 551 h 908"/>
                <a:gd name="T20" fmla="*/ 426 w 1152"/>
                <a:gd name="T21" fmla="*/ 584 h 908"/>
                <a:gd name="T22" fmla="*/ 246 w 1152"/>
                <a:gd name="T23" fmla="*/ 584 h 908"/>
                <a:gd name="T24" fmla="*/ 230 w 1152"/>
                <a:gd name="T25" fmla="*/ 594 h 908"/>
                <a:gd name="T26" fmla="*/ 113 w 1152"/>
                <a:gd name="T27" fmla="*/ 834 h 908"/>
                <a:gd name="T28" fmla="*/ 1039 w 1152"/>
                <a:gd name="T29" fmla="*/ 834 h 908"/>
                <a:gd name="T30" fmla="*/ 922 w 1152"/>
                <a:gd name="T31" fmla="*/ 594 h 908"/>
                <a:gd name="T32" fmla="*/ 906 w 1152"/>
                <a:gd name="T33" fmla="*/ 584 h 908"/>
                <a:gd name="T34" fmla="*/ 726 w 1152"/>
                <a:gd name="T35" fmla="*/ 584 h 908"/>
                <a:gd name="T36" fmla="*/ 756 w 1152"/>
                <a:gd name="T37" fmla="*/ 551 h 908"/>
                <a:gd name="T38" fmla="*/ 787 w 1152"/>
                <a:gd name="T39" fmla="*/ 516 h 908"/>
                <a:gd name="T40" fmla="*/ 801 w 1152"/>
                <a:gd name="T41" fmla="*/ 510 h 908"/>
                <a:gd name="T42" fmla="*/ 952 w 1152"/>
                <a:gd name="T43" fmla="*/ 510 h 908"/>
                <a:gd name="T44" fmla="*/ 969 w 1152"/>
                <a:gd name="T45" fmla="*/ 520 h 908"/>
                <a:gd name="T46" fmla="*/ 835 w 1152"/>
                <a:gd name="T47" fmla="*/ 273 h 908"/>
                <a:gd name="T48" fmla="*/ 593 w 1152"/>
                <a:gd name="T49" fmla="*/ 697 h 908"/>
                <a:gd name="T50" fmla="*/ 559 w 1152"/>
                <a:gd name="T51" fmla="*/ 697 h 908"/>
                <a:gd name="T52" fmla="*/ 321 w 1152"/>
                <a:gd name="T53" fmla="*/ 327 h 908"/>
                <a:gd name="T54" fmla="*/ 551 w 1152"/>
                <a:gd name="T55" fmla="*/ 15 h 908"/>
                <a:gd name="T56" fmla="*/ 835 w 1152"/>
                <a:gd name="T57" fmla="*/ 273 h 908"/>
                <a:gd name="T58" fmla="*/ 713 w 1152"/>
                <a:gd name="T59" fmla="*/ 273 h 908"/>
                <a:gd name="T60" fmla="*/ 576 w 1152"/>
                <a:gd name="T61" fmla="*/ 136 h 908"/>
                <a:gd name="T62" fmla="*/ 439 w 1152"/>
                <a:gd name="T63" fmla="*/ 273 h 908"/>
                <a:gd name="T64" fmla="*/ 576 w 1152"/>
                <a:gd name="T65" fmla="*/ 410 h 908"/>
                <a:gd name="T66" fmla="*/ 713 w 1152"/>
                <a:gd name="T67" fmla="*/ 273 h 908"/>
                <a:gd name="T68" fmla="*/ 713 w 1152"/>
                <a:gd name="T69" fmla="*/ 273 h 908"/>
                <a:gd name="T70" fmla="*/ 713 w 1152"/>
                <a:gd name="T71" fmla="*/ 273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2" h="908">
                  <a:moveTo>
                    <a:pt x="969" y="520"/>
                  </a:moveTo>
                  <a:cubicBezTo>
                    <a:pt x="1145" y="882"/>
                    <a:pt x="1145" y="882"/>
                    <a:pt x="1145" y="882"/>
                  </a:cubicBezTo>
                  <a:cubicBezTo>
                    <a:pt x="1152" y="896"/>
                    <a:pt x="1145" y="908"/>
                    <a:pt x="1128" y="908"/>
                  </a:cubicBezTo>
                  <a:cubicBezTo>
                    <a:pt x="24" y="908"/>
                    <a:pt x="24" y="908"/>
                    <a:pt x="24" y="908"/>
                  </a:cubicBezTo>
                  <a:cubicBezTo>
                    <a:pt x="7" y="908"/>
                    <a:pt x="0" y="896"/>
                    <a:pt x="7" y="882"/>
                  </a:cubicBezTo>
                  <a:cubicBezTo>
                    <a:pt x="183" y="520"/>
                    <a:pt x="183" y="520"/>
                    <a:pt x="183" y="520"/>
                  </a:cubicBezTo>
                  <a:cubicBezTo>
                    <a:pt x="186" y="514"/>
                    <a:pt x="193" y="510"/>
                    <a:pt x="200" y="510"/>
                  </a:cubicBezTo>
                  <a:cubicBezTo>
                    <a:pt x="351" y="510"/>
                    <a:pt x="351" y="510"/>
                    <a:pt x="351" y="510"/>
                  </a:cubicBezTo>
                  <a:cubicBezTo>
                    <a:pt x="355" y="510"/>
                    <a:pt x="362" y="512"/>
                    <a:pt x="365" y="516"/>
                  </a:cubicBezTo>
                  <a:cubicBezTo>
                    <a:pt x="375" y="528"/>
                    <a:pt x="385" y="539"/>
                    <a:pt x="396" y="551"/>
                  </a:cubicBezTo>
                  <a:cubicBezTo>
                    <a:pt x="406" y="562"/>
                    <a:pt x="416" y="573"/>
                    <a:pt x="426" y="584"/>
                  </a:cubicBezTo>
                  <a:cubicBezTo>
                    <a:pt x="246" y="584"/>
                    <a:pt x="246" y="584"/>
                    <a:pt x="246" y="584"/>
                  </a:cubicBezTo>
                  <a:cubicBezTo>
                    <a:pt x="240" y="584"/>
                    <a:pt x="232" y="589"/>
                    <a:pt x="230" y="594"/>
                  </a:cubicBezTo>
                  <a:cubicBezTo>
                    <a:pt x="113" y="834"/>
                    <a:pt x="113" y="834"/>
                    <a:pt x="113" y="834"/>
                  </a:cubicBezTo>
                  <a:cubicBezTo>
                    <a:pt x="1039" y="834"/>
                    <a:pt x="1039" y="834"/>
                    <a:pt x="1039" y="834"/>
                  </a:cubicBezTo>
                  <a:cubicBezTo>
                    <a:pt x="922" y="594"/>
                    <a:pt x="922" y="594"/>
                    <a:pt x="922" y="594"/>
                  </a:cubicBezTo>
                  <a:cubicBezTo>
                    <a:pt x="920" y="589"/>
                    <a:pt x="912" y="584"/>
                    <a:pt x="906" y="584"/>
                  </a:cubicBezTo>
                  <a:cubicBezTo>
                    <a:pt x="726" y="584"/>
                    <a:pt x="726" y="584"/>
                    <a:pt x="726" y="584"/>
                  </a:cubicBezTo>
                  <a:cubicBezTo>
                    <a:pt x="736" y="573"/>
                    <a:pt x="746" y="562"/>
                    <a:pt x="756" y="551"/>
                  </a:cubicBezTo>
                  <a:cubicBezTo>
                    <a:pt x="766" y="539"/>
                    <a:pt x="777" y="528"/>
                    <a:pt x="787" y="516"/>
                  </a:cubicBezTo>
                  <a:cubicBezTo>
                    <a:pt x="790" y="512"/>
                    <a:pt x="796" y="510"/>
                    <a:pt x="801" y="510"/>
                  </a:cubicBezTo>
                  <a:cubicBezTo>
                    <a:pt x="952" y="510"/>
                    <a:pt x="952" y="510"/>
                    <a:pt x="952" y="510"/>
                  </a:cubicBezTo>
                  <a:cubicBezTo>
                    <a:pt x="959" y="510"/>
                    <a:pt x="966" y="514"/>
                    <a:pt x="969" y="520"/>
                  </a:cubicBezTo>
                  <a:close/>
                  <a:moveTo>
                    <a:pt x="835" y="273"/>
                  </a:moveTo>
                  <a:cubicBezTo>
                    <a:pt x="835" y="470"/>
                    <a:pt x="670" y="508"/>
                    <a:pt x="593" y="697"/>
                  </a:cubicBezTo>
                  <a:cubicBezTo>
                    <a:pt x="587" y="713"/>
                    <a:pt x="565" y="713"/>
                    <a:pt x="559" y="697"/>
                  </a:cubicBezTo>
                  <a:cubicBezTo>
                    <a:pt x="489" y="526"/>
                    <a:pt x="348" y="479"/>
                    <a:pt x="321" y="327"/>
                  </a:cubicBezTo>
                  <a:cubicBezTo>
                    <a:pt x="295" y="176"/>
                    <a:pt x="399" y="29"/>
                    <a:pt x="551" y="15"/>
                  </a:cubicBezTo>
                  <a:cubicBezTo>
                    <a:pt x="705" y="0"/>
                    <a:pt x="835" y="121"/>
                    <a:pt x="835" y="273"/>
                  </a:cubicBezTo>
                  <a:close/>
                  <a:moveTo>
                    <a:pt x="713" y="273"/>
                  </a:moveTo>
                  <a:cubicBezTo>
                    <a:pt x="713" y="197"/>
                    <a:pt x="651" y="136"/>
                    <a:pt x="576" y="136"/>
                  </a:cubicBezTo>
                  <a:cubicBezTo>
                    <a:pt x="500" y="136"/>
                    <a:pt x="439" y="197"/>
                    <a:pt x="439" y="273"/>
                  </a:cubicBezTo>
                  <a:cubicBezTo>
                    <a:pt x="439" y="348"/>
                    <a:pt x="500" y="410"/>
                    <a:pt x="576" y="410"/>
                  </a:cubicBezTo>
                  <a:cubicBezTo>
                    <a:pt x="651" y="410"/>
                    <a:pt x="713" y="348"/>
                    <a:pt x="713" y="273"/>
                  </a:cubicBezTo>
                  <a:close/>
                  <a:moveTo>
                    <a:pt x="713" y="273"/>
                  </a:moveTo>
                  <a:cubicBezTo>
                    <a:pt x="713" y="273"/>
                    <a:pt x="713" y="273"/>
                    <a:pt x="713" y="27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grpSp>
        <p:nvGrpSpPr>
          <p:cNvPr id="98" name="Group 10"/>
          <p:cNvGrpSpPr/>
          <p:nvPr/>
        </p:nvGrpSpPr>
        <p:grpSpPr>
          <a:xfrm>
            <a:off x="5977538" y="5680116"/>
            <a:ext cx="906939" cy="908705"/>
            <a:chOff x="8866294" y="8077040"/>
            <a:chExt cx="1360409" cy="1363057"/>
          </a:xfrm>
        </p:grpSpPr>
        <p:sp>
          <p:nvSpPr>
            <p:cNvPr id="99" name="Oval 15"/>
            <p:cNvSpPr>
              <a:spLocks noChangeArrowheads="1"/>
            </p:cNvSpPr>
            <p:nvPr/>
          </p:nvSpPr>
          <p:spPr bwMode="auto">
            <a:xfrm>
              <a:off x="8866294" y="8077040"/>
              <a:ext cx="1360409" cy="1363057"/>
            </a:xfrm>
            <a:prstGeom prst="ellipse">
              <a:avLst/>
            </a:prstGeom>
            <a:solidFill>
              <a:srgbClr val="7A6A56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100" name="Freeform 9"/>
            <p:cNvSpPr>
              <a:spLocks noEditPoints="1"/>
            </p:cNvSpPr>
            <p:nvPr/>
          </p:nvSpPr>
          <p:spPr bwMode="auto">
            <a:xfrm>
              <a:off x="9199513" y="8386180"/>
              <a:ext cx="687388" cy="627063"/>
            </a:xfrm>
            <a:custGeom>
              <a:avLst/>
              <a:gdLst>
                <a:gd name="T0" fmla="*/ 872 w 929"/>
                <a:gd name="T1" fmla="*/ 232 h 850"/>
                <a:gd name="T2" fmla="*/ 814 w 929"/>
                <a:gd name="T3" fmla="*/ 177 h 850"/>
                <a:gd name="T4" fmla="*/ 512 w 929"/>
                <a:gd name="T5" fmla="*/ 491 h 850"/>
                <a:gd name="T6" fmla="*/ 484 w 929"/>
                <a:gd name="T7" fmla="*/ 504 h 850"/>
                <a:gd name="T8" fmla="*/ 484 w 929"/>
                <a:gd name="T9" fmla="*/ 504 h 850"/>
                <a:gd name="T10" fmla="*/ 455 w 929"/>
                <a:gd name="T11" fmla="*/ 491 h 850"/>
                <a:gd name="T12" fmla="*/ 297 w 929"/>
                <a:gd name="T13" fmla="*/ 328 h 850"/>
                <a:gd name="T14" fmla="*/ 73 w 929"/>
                <a:gd name="T15" fmla="*/ 564 h 850"/>
                <a:gd name="T16" fmla="*/ 44 w 929"/>
                <a:gd name="T17" fmla="*/ 577 h 850"/>
                <a:gd name="T18" fmla="*/ 17 w 929"/>
                <a:gd name="T19" fmla="*/ 566 h 850"/>
                <a:gd name="T20" fmla="*/ 15 w 929"/>
                <a:gd name="T21" fmla="*/ 509 h 850"/>
                <a:gd name="T22" fmla="*/ 268 w 929"/>
                <a:gd name="T23" fmla="*/ 243 h 850"/>
                <a:gd name="T24" fmla="*/ 297 w 929"/>
                <a:gd name="T25" fmla="*/ 231 h 850"/>
                <a:gd name="T26" fmla="*/ 297 w 929"/>
                <a:gd name="T27" fmla="*/ 231 h 850"/>
                <a:gd name="T28" fmla="*/ 326 w 929"/>
                <a:gd name="T29" fmla="*/ 243 h 850"/>
                <a:gd name="T30" fmla="*/ 484 w 929"/>
                <a:gd name="T31" fmla="*/ 406 h 850"/>
                <a:gd name="T32" fmla="*/ 757 w 929"/>
                <a:gd name="T33" fmla="*/ 122 h 850"/>
                <a:gd name="T34" fmla="*/ 699 w 929"/>
                <a:gd name="T35" fmla="*/ 67 h 850"/>
                <a:gd name="T36" fmla="*/ 929 w 929"/>
                <a:gd name="T37" fmla="*/ 0 h 850"/>
                <a:gd name="T38" fmla="*/ 872 w 929"/>
                <a:gd name="T39" fmla="*/ 232 h 850"/>
                <a:gd name="T40" fmla="*/ 44 w 929"/>
                <a:gd name="T41" fmla="*/ 630 h 850"/>
                <a:gd name="T42" fmla="*/ 18 w 929"/>
                <a:gd name="T43" fmla="*/ 626 h 850"/>
                <a:gd name="T44" fmla="*/ 18 w 929"/>
                <a:gd name="T45" fmla="*/ 850 h 850"/>
                <a:gd name="T46" fmla="*/ 138 w 929"/>
                <a:gd name="T47" fmla="*/ 850 h 850"/>
                <a:gd name="T48" fmla="*/ 138 w 929"/>
                <a:gd name="T49" fmla="*/ 574 h 850"/>
                <a:gd name="T50" fmla="*/ 112 w 929"/>
                <a:gd name="T51" fmla="*/ 601 h 850"/>
                <a:gd name="T52" fmla="*/ 44 w 929"/>
                <a:gd name="T53" fmla="*/ 630 h 850"/>
                <a:gd name="T54" fmla="*/ 164 w 929"/>
                <a:gd name="T55" fmla="*/ 850 h 850"/>
                <a:gd name="T56" fmla="*/ 284 w 929"/>
                <a:gd name="T57" fmla="*/ 850 h 850"/>
                <a:gd name="T58" fmla="*/ 284 w 929"/>
                <a:gd name="T59" fmla="*/ 420 h 850"/>
                <a:gd name="T60" fmla="*/ 164 w 929"/>
                <a:gd name="T61" fmla="*/ 546 h 850"/>
                <a:gd name="T62" fmla="*/ 164 w 929"/>
                <a:gd name="T63" fmla="*/ 850 h 850"/>
                <a:gd name="T64" fmla="*/ 417 w 929"/>
                <a:gd name="T65" fmla="*/ 528 h 850"/>
                <a:gd name="T66" fmla="*/ 311 w 929"/>
                <a:gd name="T67" fmla="*/ 418 h 850"/>
                <a:gd name="T68" fmla="*/ 311 w 929"/>
                <a:gd name="T69" fmla="*/ 850 h 850"/>
                <a:gd name="T70" fmla="*/ 430 w 929"/>
                <a:gd name="T71" fmla="*/ 850 h 850"/>
                <a:gd name="T72" fmla="*/ 430 w 929"/>
                <a:gd name="T73" fmla="*/ 540 h 850"/>
                <a:gd name="T74" fmla="*/ 417 w 929"/>
                <a:gd name="T75" fmla="*/ 528 h 850"/>
                <a:gd name="T76" fmla="*/ 484 w 929"/>
                <a:gd name="T77" fmla="*/ 557 h 850"/>
                <a:gd name="T78" fmla="*/ 457 w 929"/>
                <a:gd name="T79" fmla="*/ 553 h 850"/>
                <a:gd name="T80" fmla="*/ 457 w 929"/>
                <a:gd name="T81" fmla="*/ 850 h 850"/>
                <a:gd name="T82" fmla="*/ 577 w 929"/>
                <a:gd name="T83" fmla="*/ 850 h 850"/>
                <a:gd name="T84" fmla="*/ 577 w 929"/>
                <a:gd name="T85" fmla="*/ 501 h 850"/>
                <a:gd name="T86" fmla="*/ 551 w 929"/>
                <a:gd name="T87" fmla="*/ 528 h 850"/>
                <a:gd name="T88" fmla="*/ 484 w 929"/>
                <a:gd name="T89" fmla="*/ 557 h 850"/>
                <a:gd name="T90" fmla="*/ 603 w 929"/>
                <a:gd name="T91" fmla="*/ 473 h 850"/>
                <a:gd name="T92" fmla="*/ 603 w 929"/>
                <a:gd name="T93" fmla="*/ 850 h 850"/>
                <a:gd name="T94" fmla="*/ 723 w 929"/>
                <a:gd name="T95" fmla="*/ 850 h 850"/>
                <a:gd name="T96" fmla="*/ 723 w 929"/>
                <a:gd name="T97" fmla="*/ 349 h 850"/>
                <a:gd name="T98" fmla="*/ 603 w 929"/>
                <a:gd name="T99" fmla="*/ 473 h 850"/>
                <a:gd name="T100" fmla="*/ 816 w 929"/>
                <a:gd name="T101" fmla="*/ 252 h 850"/>
                <a:gd name="T102" fmla="*/ 750 w 929"/>
                <a:gd name="T103" fmla="*/ 321 h 850"/>
                <a:gd name="T104" fmla="*/ 750 w 929"/>
                <a:gd name="T105" fmla="*/ 850 h 850"/>
                <a:gd name="T106" fmla="*/ 870 w 929"/>
                <a:gd name="T107" fmla="*/ 850 h 850"/>
                <a:gd name="T108" fmla="*/ 870 w 929"/>
                <a:gd name="T109" fmla="*/ 304 h 850"/>
                <a:gd name="T110" fmla="*/ 816 w 929"/>
                <a:gd name="T111" fmla="*/ 252 h 850"/>
                <a:gd name="T112" fmla="*/ 816 w 929"/>
                <a:gd name="T113" fmla="*/ 252 h 850"/>
                <a:gd name="T114" fmla="*/ 816 w 929"/>
                <a:gd name="T115" fmla="*/ 252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9" h="850">
                  <a:moveTo>
                    <a:pt x="872" y="232"/>
                  </a:moveTo>
                  <a:cubicBezTo>
                    <a:pt x="814" y="177"/>
                    <a:pt x="814" y="177"/>
                    <a:pt x="814" y="177"/>
                  </a:cubicBezTo>
                  <a:cubicBezTo>
                    <a:pt x="512" y="491"/>
                    <a:pt x="512" y="491"/>
                    <a:pt x="512" y="491"/>
                  </a:cubicBezTo>
                  <a:cubicBezTo>
                    <a:pt x="505" y="499"/>
                    <a:pt x="494" y="504"/>
                    <a:pt x="484" y="504"/>
                  </a:cubicBezTo>
                  <a:cubicBezTo>
                    <a:pt x="484" y="504"/>
                    <a:pt x="484" y="504"/>
                    <a:pt x="484" y="504"/>
                  </a:cubicBezTo>
                  <a:cubicBezTo>
                    <a:pt x="473" y="504"/>
                    <a:pt x="462" y="499"/>
                    <a:pt x="455" y="491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73" y="564"/>
                    <a:pt x="73" y="564"/>
                    <a:pt x="73" y="564"/>
                  </a:cubicBezTo>
                  <a:cubicBezTo>
                    <a:pt x="65" y="573"/>
                    <a:pt x="55" y="577"/>
                    <a:pt x="44" y="577"/>
                  </a:cubicBezTo>
                  <a:cubicBezTo>
                    <a:pt x="34" y="577"/>
                    <a:pt x="25" y="573"/>
                    <a:pt x="17" y="566"/>
                  </a:cubicBezTo>
                  <a:cubicBezTo>
                    <a:pt x="1" y="551"/>
                    <a:pt x="0" y="525"/>
                    <a:pt x="15" y="509"/>
                  </a:cubicBezTo>
                  <a:cubicBezTo>
                    <a:pt x="268" y="243"/>
                    <a:pt x="268" y="243"/>
                    <a:pt x="268" y="243"/>
                  </a:cubicBezTo>
                  <a:cubicBezTo>
                    <a:pt x="276" y="235"/>
                    <a:pt x="286" y="231"/>
                    <a:pt x="297" y="231"/>
                  </a:cubicBezTo>
                  <a:cubicBezTo>
                    <a:pt x="297" y="231"/>
                    <a:pt x="297" y="231"/>
                    <a:pt x="297" y="231"/>
                  </a:cubicBezTo>
                  <a:cubicBezTo>
                    <a:pt x="308" y="231"/>
                    <a:pt x="318" y="235"/>
                    <a:pt x="326" y="243"/>
                  </a:cubicBezTo>
                  <a:cubicBezTo>
                    <a:pt x="484" y="406"/>
                    <a:pt x="484" y="406"/>
                    <a:pt x="484" y="406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699" y="67"/>
                    <a:pt x="699" y="67"/>
                    <a:pt x="699" y="67"/>
                  </a:cubicBezTo>
                  <a:cubicBezTo>
                    <a:pt x="929" y="0"/>
                    <a:pt x="929" y="0"/>
                    <a:pt x="929" y="0"/>
                  </a:cubicBezTo>
                  <a:lnTo>
                    <a:pt x="872" y="232"/>
                  </a:lnTo>
                  <a:close/>
                  <a:moveTo>
                    <a:pt x="44" y="630"/>
                  </a:moveTo>
                  <a:cubicBezTo>
                    <a:pt x="35" y="630"/>
                    <a:pt x="26" y="629"/>
                    <a:pt x="18" y="626"/>
                  </a:cubicBezTo>
                  <a:cubicBezTo>
                    <a:pt x="18" y="850"/>
                    <a:pt x="18" y="850"/>
                    <a:pt x="18" y="850"/>
                  </a:cubicBezTo>
                  <a:cubicBezTo>
                    <a:pt x="138" y="850"/>
                    <a:pt x="138" y="850"/>
                    <a:pt x="138" y="850"/>
                  </a:cubicBezTo>
                  <a:cubicBezTo>
                    <a:pt x="138" y="574"/>
                    <a:pt x="138" y="574"/>
                    <a:pt x="138" y="574"/>
                  </a:cubicBezTo>
                  <a:cubicBezTo>
                    <a:pt x="112" y="601"/>
                    <a:pt x="112" y="601"/>
                    <a:pt x="112" y="601"/>
                  </a:cubicBezTo>
                  <a:cubicBezTo>
                    <a:pt x="94" y="619"/>
                    <a:pt x="70" y="630"/>
                    <a:pt x="44" y="630"/>
                  </a:cubicBezTo>
                  <a:close/>
                  <a:moveTo>
                    <a:pt x="164" y="850"/>
                  </a:moveTo>
                  <a:cubicBezTo>
                    <a:pt x="284" y="850"/>
                    <a:pt x="284" y="850"/>
                    <a:pt x="284" y="850"/>
                  </a:cubicBezTo>
                  <a:cubicBezTo>
                    <a:pt x="284" y="420"/>
                    <a:pt x="284" y="420"/>
                    <a:pt x="284" y="420"/>
                  </a:cubicBezTo>
                  <a:cubicBezTo>
                    <a:pt x="164" y="546"/>
                    <a:pt x="164" y="546"/>
                    <a:pt x="164" y="546"/>
                  </a:cubicBezTo>
                  <a:lnTo>
                    <a:pt x="164" y="850"/>
                  </a:lnTo>
                  <a:close/>
                  <a:moveTo>
                    <a:pt x="417" y="528"/>
                  </a:moveTo>
                  <a:cubicBezTo>
                    <a:pt x="311" y="418"/>
                    <a:pt x="311" y="418"/>
                    <a:pt x="311" y="418"/>
                  </a:cubicBezTo>
                  <a:cubicBezTo>
                    <a:pt x="311" y="850"/>
                    <a:pt x="311" y="850"/>
                    <a:pt x="311" y="850"/>
                  </a:cubicBezTo>
                  <a:cubicBezTo>
                    <a:pt x="430" y="850"/>
                    <a:pt x="430" y="850"/>
                    <a:pt x="430" y="850"/>
                  </a:cubicBezTo>
                  <a:cubicBezTo>
                    <a:pt x="430" y="540"/>
                    <a:pt x="430" y="540"/>
                    <a:pt x="430" y="540"/>
                  </a:cubicBezTo>
                  <a:cubicBezTo>
                    <a:pt x="425" y="537"/>
                    <a:pt x="421" y="533"/>
                    <a:pt x="417" y="528"/>
                  </a:cubicBezTo>
                  <a:close/>
                  <a:moveTo>
                    <a:pt x="484" y="557"/>
                  </a:moveTo>
                  <a:cubicBezTo>
                    <a:pt x="474" y="557"/>
                    <a:pt x="466" y="555"/>
                    <a:pt x="457" y="553"/>
                  </a:cubicBezTo>
                  <a:cubicBezTo>
                    <a:pt x="457" y="850"/>
                    <a:pt x="457" y="850"/>
                    <a:pt x="457" y="850"/>
                  </a:cubicBezTo>
                  <a:cubicBezTo>
                    <a:pt x="577" y="850"/>
                    <a:pt x="577" y="850"/>
                    <a:pt x="577" y="850"/>
                  </a:cubicBezTo>
                  <a:cubicBezTo>
                    <a:pt x="577" y="501"/>
                    <a:pt x="577" y="501"/>
                    <a:pt x="577" y="501"/>
                  </a:cubicBezTo>
                  <a:cubicBezTo>
                    <a:pt x="551" y="528"/>
                    <a:pt x="551" y="528"/>
                    <a:pt x="551" y="528"/>
                  </a:cubicBezTo>
                  <a:cubicBezTo>
                    <a:pt x="533" y="546"/>
                    <a:pt x="509" y="557"/>
                    <a:pt x="484" y="557"/>
                  </a:cubicBezTo>
                  <a:close/>
                  <a:moveTo>
                    <a:pt x="603" y="473"/>
                  </a:moveTo>
                  <a:cubicBezTo>
                    <a:pt x="603" y="850"/>
                    <a:pt x="603" y="850"/>
                    <a:pt x="603" y="850"/>
                  </a:cubicBezTo>
                  <a:cubicBezTo>
                    <a:pt x="723" y="850"/>
                    <a:pt x="723" y="850"/>
                    <a:pt x="723" y="850"/>
                  </a:cubicBezTo>
                  <a:cubicBezTo>
                    <a:pt x="723" y="349"/>
                    <a:pt x="723" y="349"/>
                    <a:pt x="723" y="349"/>
                  </a:cubicBezTo>
                  <a:lnTo>
                    <a:pt x="603" y="473"/>
                  </a:lnTo>
                  <a:close/>
                  <a:moveTo>
                    <a:pt x="816" y="252"/>
                  </a:moveTo>
                  <a:cubicBezTo>
                    <a:pt x="750" y="321"/>
                    <a:pt x="750" y="321"/>
                    <a:pt x="750" y="321"/>
                  </a:cubicBezTo>
                  <a:cubicBezTo>
                    <a:pt x="750" y="850"/>
                    <a:pt x="750" y="850"/>
                    <a:pt x="750" y="850"/>
                  </a:cubicBezTo>
                  <a:cubicBezTo>
                    <a:pt x="870" y="850"/>
                    <a:pt x="870" y="850"/>
                    <a:pt x="870" y="850"/>
                  </a:cubicBezTo>
                  <a:cubicBezTo>
                    <a:pt x="870" y="304"/>
                    <a:pt x="870" y="304"/>
                    <a:pt x="870" y="304"/>
                  </a:cubicBezTo>
                  <a:lnTo>
                    <a:pt x="816" y="252"/>
                  </a:lnTo>
                  <a:close/>
                  <a:moveTo>
                    <a:pt x="816" y="252"/>
                  </a:moveTo>
                  <a:cubicBezTo>
                    <a:pt x="816" y="252"/>
                    <a:pt x="816" y="252"/>
                    <a:pt x="816" y="25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grpSp>
        <p:nvGrpSpPr>
          <p:cNvPr id="101" name="Group 4"/>
          <p:cNvGrpSpPr/>
          <p:nvPr/>
        </p:nvGrpSpPr>
        <p:grpSpPr>
          <a:xfrm>
            <a:off x="5977538" y="1661993"/>
            <a:ext cx="906939" cy="908705"/>
            <a:chOff x="8866294" y="2049856"/>
            <a:chExt cx="1360409" cy="1363057"/>
          </a:xfrm>
        </p:grpSpPr>
        <p:sp>
          <p:nvSpPr>
            <p:cNvPr id="102" name="Oval 15"/>
            <p:cNvSpPr>
              <a:spLocks noChangeArrowheads="1"/>
            </p:cNvSpPr>
            <p:nvPr/>
          </p:nvSpPr>
          <p:spPr bwMode="auto">
            <a:xfrm>
              <a:off x="8866294" y="2049856"/>
              <a:ext cx="1360409" cy="1363057"/>
            </a:xfrm>
            <a:prstGeom prst="ellipse">
              <a:avLst/>
            </a:prstGeom>
            <a:solidFill>
              <a:srgbClr val="F39800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103" name="Freeform 13"/>
            <p:cNvSpPr/>
            <p:nvPr/>
          </p:nvSpPr>
          <p:spPr bwMode="auto">
            <a:xfrm>
              <a:off x="9207501" y="2422525"/>
              <a:ext cx="679449" cy="619126"/>
            </a:xfrm>
            <a:custGeom>
              <a:avLst/>
              <a:gdLst>
                <a:gd name="T0" fmla="*/ 65 w 84"/>
                <a:gd name="T1" fmla="*/ 32 h 76"/>
                <a:gd name="T2" fmla="*/ 76 w 84"/>
                <a:gd name="T3" fmla="*/ 30 h 76"/>
                <a:gd name="T4" fmla="*/ 82 w 84"/>
                <a:gd name="T5" fmla="*/ 10 h 76"/>
                <a:gd name="T6" fmla="*/ 74 w 84"/>
                <a:gd name="T7" fmla="*/ 1 h 76"/>
                <a:gd name="T8" fmla="*/ 54 w 84"/>
                <a:gd name="T9" fmla="*/ 5 h 76"/>
                <a:gd name="T10" fmla="*/ 50 w 84"/>
                <a:gd name="T11" fmla="*/ 15 h 76"/>
                <a:gd name="T12" fmla="*/ 55 w 84"/>
                <a:gd name="T13" fmla="*/ 21 h 76"/>
                <a:gd name="T14" fmla="*/ 11 w 84"/>
                <a:gd name="T15" fmla="*/ 60 h 76"/>
                <a:gd name="T16" fmla="*/ 9 w 84"/>
                <a:gd name="T17" fmla="*/ 33 h 76"/>
                <a:gd name="T18" fmla="*/ 13 w 84"/>
                <a:gd name="T19" fmla="*/ 29 h 76"/>
                <a:gd name="T20" fmla="*/ 28 w 84"/>
                <a:gd name="T21" fmla="*/ 28 h 76"/>
                <a:gd name="T22" fmla="*/ 30 w 84"/>
                <a:gd name="T23" fmla="*/ 9 h 76"/>
                <a:gd name="T24" fmla="*/ 11 w 84"/>
                <a:gd name="T25" fmla="*/ 8 h 76"/>
                <a:gd name="T26" fmla="*/ 7 w 84"/>
                <a:gd name="T27" fmla="*/ 23 h 76"/>
                <a:gd name="T28" fmla="*/ 4 w 84"/>
                <a:gd name="T29" fmla="*/ 27 h 76"/>
                <a:gd name="T30" fmla="*/ 0 w 84"/>
                <a:gd name="T31" fmla="*/ 35 h 76"/>
                <a:gd name="T32" fmla="*/ 3 w 84"/>
                <a:gd name="T33" fmla="*/ 66 h 76"/>
                <a:gd name="T34" fmla="*/ 42 w 84"/>
                <a:gd name="T35" fmla="*/ 75 h 76"/>
                <a:gd name="T36" fmla="*/ 51 w 84"/>
                <a:gd name="T37" fmla="*/ 73 h 76"/>
                <a:gd name="T38" fmla="*/ 57 w 84"/>
                <a:gd name="T39" fmla="*/ 68 h 76"/>
                <a:gd name="T40" fmla="*/ 58 w 84"/>
                <a:gd name="T41" fmla="*/ 70 h 76"/>
                <a:gd name="T42" fmla="*/ 69 w 84"/>
                <a:gd name="T43" fmla="*/ 71 h 76"/>
                <a:gd name="T44" fmla="*/ 77 w 84"/>
                <a:gd name="T45" fmla="*/ 63 h 76"/>
                <a:gd name="T46" fmla="*/ 78 w 84"/>
                <a:gd name="T47" fmla="*/ 53 h 76"/>
                <a:gd name="T48" fmla="*/ 69 w 84"/>
                <a:gd name="T49" fmla="*/ 43 h 76"/>
                <a:gd name="T50" fmla="*/ 58 w 84"/>
                <a:gd name="T51" fmla="*/ 42 h 76"/>
                <a:gd name="T52" fmla="*/ 50 w 84"/>
                <a:gd name="T53" fmla="*/ 50 h 76"/>
                <a:gd name="T54" fmla="*/ 49 w 84"/>
                <a:gd name="T55" fmla="*/ 60 h 76"/>
                <a:gd name="T56" fmla="*/ 51 w 84"/>
                <a:gd name="T57" fmla="*/ 62 h 76"/>
                <a:gd name="T58" fmla="*/ 45 w 84"/>
                <a:gd name="T59" fmla="*/ 67 h 76"/>
                <a:gd name="T60" fmla="*/ 22 w 84"/>
                <a:gd name="T61" fmla="*/ 62 h 76"/>
                <a:gd name="T62" fmla="*/ 61 w 84"/>
                <a:gd name="T63" fmla="*/ 27 h 76"/>
                <a:gd name="T64" fmla="*/ 65 w 84"/>
                <a:gd name="T65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76">
                  <a:moveTo>
                    <a:pt x="65" y="32"/>
                  </a:moveTo>
                  <a:cubicBezTo>
                    <a:pt x="69" y="36"/>
                    <a:pt x="75" y="34"/>
                    <a:pt x="76" y="3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4" y="5"/>
                    <a:pt x="79" y="0"/>
                    <a:pt x="74" y="1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6"/>
                    <a:pt x="47" y="11"/>
                    <a:pt x="50" y="15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32"/>
                    <a:pt x="24" y="32"/>
                    <a:pt x="28" y="28"/>
                  </a:cubicBezTo>
                  <a:cubicBezTo>
                    <a:pt x="34" y="23"/>
                    <a:pt x="34" y="15"/>
                    <a:pt x="30" y="9"/>
                  </a:cubicBezTo>
                  <a:cubicBezTo>
                    <a:pt x="25" y="3"/>
                    <a:pt x="16" y="3"/>
                    <a:pt x="11" y="8"/>
                  </a:cubicBezTo>
                  <a:cubicBezTo>
                    <a:pt x="6" y="12"/>
                    <a:pt x="5" y="18"/>
                    <a:pt x="7" y="2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" y="29"/>
                    <a:pt x="0" y="32"/>
                    <a:pt x="0" y="35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6" y="76"/>
                    <a:pt x="49" y="75"/>
                    <a:pt x="51" y="73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61" y="73"/>
                    <a:pt x="66" y="73"/>
                    <a:pt x="69" y="71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80" y="60"/>
                    <a:pt x="80" y="56"/>
                    <a:pt x="78" y="5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6" y="40"/>
                    <a:pt x="61" y="39"/>
                    <a:pt x="58" y="4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7" y="52"/>
                    <a:pt x="47" y="57"/>
                    <a:pt x="49" y="60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61" y="27"/>
                    <a:pt x="61" y="27"/>
                    <a:pt x="61" y="27"/>
                  </a:cubicBezTo>
                  <a:lnTo>
                    <a:pt x="65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7353160" y="1799346"/>
            <a:ext cx="3908789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领养进度展示使用了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其中的每个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cardview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，实现数据展示与传输的统一。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7353160" y="2812297"/>
            <a:ext cx="3908789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cardview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的内容分成宠物信息、用户描述性文字、领养进度三个部分，多次试验 设置各部分的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距以达美观。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7353160" y="3812999"/>
            <a:ext cx="3957900" cy="17532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cardview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边角设置为圆角，设置点击卡片后的水波纹动效，设置宠物昵称的背景为毛玻璃效果，提高页面的协调程度。采用圆形的领养进度图标，图标颜色随着进度不同而改变，让进度展示更加明了。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7395299" y="5659907"/>
            <a:ext cx="4056163" cy="9220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内的图片可点击放大查看，点击放大图片的界面的任意位置可回到原来界面，让交互更加流畅。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472565"/>
            <a:ext cx="2878455" cy="51193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805" y="3337560"/>
            <a:ext cx="3727450" cy="158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ldLvl="0"/>
      <p:bldP spid="105" grpId="0" bldLvl="0"/>
      <p:bldP spid="106" grpId="0" bldLvl="0"/>
      <p:bldP spid="107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56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1195220" y="926133"/>
            <a:ext cx="4637359" cy="2774241"/>
            <a:chOff x="1195220" y="926133"/>
            <a:chExt cx="4637359" cy="2774241"/>
          </a:xfrm>
        </p:grpSpPr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 flipH="1">
              <a:off x="2608738" y="2002450"/>
              <a:ext cx="1561681" cy="3320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 flipH="1">
              <a:off x="2608738" y="2009262"/>
              <a:ext cx="1561681" cy="328686"/>
            </a:xfrm>
            <a:custGeom>
              <a:avLst/>
              <a:gdLst>
                <a:gd name="T0" fmla="*/ 0 w 917"/>
                <a:gd name="T1" fmla="*/ 193 h 193"/>
                <a:gd name="T2" fmla="*/ 0 w 917"/>
                <a:gd name="T3" fmla="*/ 0 h 193"/>
                <a:gd name="T4" fmla="*/ 917 w 917"/>
                <a:gd name="T5" fmla="*/ 0 h 193"/>
                <a:gd name="T6" fmla="*/ 0 w 91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7" h="193">
                  <a:moveTo>
                    <a:pt x="0" y="193"/>
                  </a:moveTo>
                  <a:lnTo>
                    <a:pt x="0" y="0"/>
                  </a:lnTo>
                  <a:lnTo>
                    <a:pt x="917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/>
            <p:nvPr/>
          </p:nvSpPr>
          <p:spPr bwMode="auto">
            <a:xfrm flipH="1">
              <a:off x="2608738" y="2009262"/>
              <a:ext cx="1561681" cy="328686"/>
            </a:xfrm>
            <a:custGeom>
              <a:avLst/>
              <a:gdLst>
                <a:gd name="T0" fmla="*/ 0 w 917"/>
                <a:gd name="T1" fmla="*/ 193 h 193"/>
                <a:gd name="T2" fmla="*/ 0 w 917"/>
                <a:gd name="T3" fmla="*/ 0 h 193"/>
                <a:gd name="T4" fmla="*/ 917 w 91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7" h="193">
                  <a:moveTo>
                    <a:pt x="0" y="193"/>
                  </a:moveTo>
                  <a:lnTo>
                    <a:pt x="0" y="0"/>
                  </a:lnTo>
                  <a:lnTo>
                    <a:pt x="9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 flipH="1">
              <a:off x="2544022" y="1980310"/>
              <a:ext cx="1813730" cy="378073"/>
            </a:xfrm>
            <a:custGeom>
              <a:avLst/>
              <a:gdLst>
                <a:gd name="T0" fmla="*/ 916 w 925"/>
                <a:gd name="T1" fmla="*/ 178 h 192"/>
                <a:gd name="T2" fmla="*/ 412 w 925"/>
                <a:gd name="T3" fmla="*/ 178 h 192"/>
                <a:gd name="T4" fmla="*/ 144 w 925"/>
                <a:gd name="T5" fmla="*/ 178 h 192"/>
                <a:gd name="T6" fmla="*/ 70 w 925"/>
                <a:gd name="T7" fmla="*/ 166 h 192"/>
                <a:gd name="T8" fmla="*/ 42 w 925"/>
                <a:gd name="T9" fmla="*/ 57 h 192"/>
                <a:gd name="T10" fmla="*/ 112 w 925"/>
                <a:gd name="T11" fmla="*/ 16 h 192"/>
                <a:gd name="T12" fmla="*/ 646 w 925"/>
                <a:gd name="T13" fmla="*/ 16 h 192"/>
                <a:gd name="T14" fmla="*/ 916 w 925"/>
                <a:gd name="T15" fmla="*/ 16 h 192"/>
                <a:gd name="T16" fmla="*/ 916 w 925"/>
                <a:gd name="T17" fmla="*/ 2 h 192"/>
                <a:gd name="T18" fmla="*/ 412 w 925"/>
                <a:gd name="T19" fmla="*/ 2 h 192"/>
                <a:gd name="T20" fmla="*/ 144 w 925"/>
                <a:gd name="T21" fmla="*/ 2 h 192"/>
                <a:gd name="T22" fmla="*/ 77 w 925"/>
                <a:gd name="T23" fmla="*/ 8 h 192"/>
                <a:gd name="T24" fmla="*/ 54 w 925"/>
                <a:gd name="T25" fmla="*/ 172 h 192"/>
                <a:gd name="T26" fmla="*/ 134 w 925"/>
                <a:gd name="T27" fmla="*/ 192 h 192"/>
                <a:gd name="T28" fmla="*/ 235 w 925"/>
                <a:gd name="T29" fmla="*/ 192 h 192"/>
                <a:gd name="T30" fmla="*/ 563 w 925"/>
                <a:gd name="T31" fmla="*/ 192 h 192"/>
                <a:gd name="T32" fmla="*/ 916 w 925"/>
                <a:gd name="T33" fmla="*/ 192 h 192"/>
                <a:gd name="T34" fmla="*/ 916 w 925"/>
                <a:gd name="T35" fmla="*/ 1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5" h="192">
                  <a:moveTo>
                    <a:pt x="916" y="178"/>
                  </a:moveTo>
                  <a:cubicBezTo>
                    <a:pt x="748" y="178"/>
                    <a:pt x="580" y="178"/>
                    <a:pt x="412" y="178"/>
                  </a:cubicBezTo>
                  <a:cubicBezTo>
                    <a:pt x="323" y="178"/>
                    <a:pt x="234" y="178"/>
                    <a:pt x="144" y="178"/>
                  </a:cubicBezTo>
                  <a:cubicBezTo>
                    <a:pt x="118" y="178"/>
                    <a:pt x="94" y="180"/>
                    <a:pt x="70" y="166"/>
                  </a:cubicBezTo>
                  <a:cubicBezTo>
                    <a:pt x="33" y="145"/>
                    <a:pt x="24" y="94"/>
                    <a:pt x="42" y="57"/>
                  </a:cubicBezTo>
                  <a:cubicBezTo>
                    <a:pt x="55" y="31"/>
                    <a:pt x="84" y="16"/>
                    <a:pt x="112" y="16"/>
                  </a:cubicBezTo>
                  <a:cubicBezTo>
                    <a:pt x="290" y="16"/>
                    <a:pt x="468" y="16"/>
                    <a:pt x="646" y="16"/>
                  </a:cubicBezTo>
                  <a:cubicBezTo>
                    <a:pt x="736" y="16"/>
                    <a:pt x="826" y="16"/>
                    <a:pt x="916" y="16"/>
                  </a:cubicBezTo>
                  <a:cubicBezTo>
                    <a:pt x="925" y="16"/>
                    <a:pt x="925" y="2"/>
                    <a:pt x="916" y="2"/>
                  </a:cubicBezTo>
                  <a:cubicBezTo>
                    <a:pt x="748" y="2"/>
                    <a:pt x="580" y="2"/>
                    <a:pt x="412" y="2"/>
                  </a:cubicBezTo>
                  <a:cubicBezTo>
                    <a:pt x="323" y="2"/>
                    <a:pt x="234" y="2"/>
                    <a:pt x="144" y="2"/>
                  </a:cubicBezTo>
                  <a:cubicBezTo>
                    <a:pt x="121" y="2"/>
                    <a:pt x="99" y="0"/>
                    <a:pt x="77" y="8"/>
                  </a:cubicBezTo>
                  <a:cubicBezTo>
                    <a:pt x="9" y="34"/>
                    <a:pt x="0" y="129"/>
                    <a:pt x="54" y="172"/>
                  </a:cubicBezTo>
                  <a:cubicBezTo>
                    <a:pt x="78" y="192"/>
                    <a:pt x="106" y="192"/>
                    <a:pt x="134" y="192"/>
                  </a:cubicBezTo>
                  <a:cubicBezTo>
                    <a:pt x="168" y="192"/>
                    <a:pt x="202" y="192"/>
                    <a:pt x="235" y="192"/>
                  </a:cubicBezTo>
                  <a:cubicBezTo>
                    <a:pt x="345" y="192"/>
                    <a:pt x="454" y="192"/>
                    <a:pt x="563" y="192"/>
                  </a:cubicBezTo>
                  <a:cubicBezTo>
                    <a:pt x="681" y="192"/>
                    <a:pt x="798" y="192"/>
                    <a:pt x="916" y="192"/>
                  </a:cubicBezTo>
                  <a:cubicBezTo>
                    <a:pt x="925" y="192"/>
                    <a:pt x="925" y="178"/>
                    <a:pt x="916" y="178"/>
                  </a:cubicBez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 flipH="1">
              <a:off x="2564459" y="2436723"/>
              <a:ext cx="124321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 flipH="1">
              <a:off x="2811398" y="2436723"/>
              <a:ext cx="1464609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 flipH="1">
              <a:off x="2726247" y="2436723"/>
              <a:ext cx="49387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29"/>
            <p:cNvSpPr>
              <a:spLocks noChangeArrowheads="1"/>
            </p:cNvSpPr>
            <p:nvPr/>
          </p:nvSpPr>
          <p:spPr bwMode="auto">
            <a:xfrm flipH="1">
              <a:off x="2118264" y="1760619"/>
              <a:ext cx="197552" cy="19380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30"/>
            <p:cNvSpPr>
              <a:spLocks noChangeArrowheads="1"/>
            </p:cNvSpPr>
            <p:nvPr/>
          </p:nvSpPr>
          <p:spPr bwMode="auto">
            <a:xfrm flipH="1">
              <a:off x="1844075" y="1760619"/>
              <a:ext cx="197552" cy="19380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 flipH="1">
              <a:off x="1610760" y="2118256"/>
              <a:ext cx="149867" cy="158041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2"/>
            <p:cNvSpPr/>
            <p:nvPr/>
          </p:nvSpPr>
          <p:spPr bwMode="auto">
            <a:xfrm flipH="1">
              <a:off x="1195220" y="2116553"/>
              <a:ext cx="391698" cy="1583821"/>
            </a:xfrm>
            <a:custGeom>
              <a:avLst/>
              <a:gdLst>
                <a:gd name="T0" fmla="*/ 230 w 230"/>
                <a:gd name="T1" fmla="*/ 917 h 930"/>
                <a:gd name="T2" fmla="*/ 142 w 230"/>
                <a:gd name="T3" fmla="*/ 930 h 930"/>
                <a:gd name="T4" fmla="*/ 0 w 230"/>
                <a:gd name="T5" fmla="*/ 14 h 930"/>
                <a:gd name="T6" fmla="*/ 88 w 230"/>
                <a:gd name="T7" fmla="*/ 0 h 930"/>
                <a:gd name="T8" fmla="*/ 230 w 230"/>
                <a:gd name="T9" fmla="*/ 917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230" y="917"/>
                  </a:moveTo>
                  <a:lnTo>
                    <a:pt x="142" y="930"/>
                  </a:lnTo>
                  <a:lnTo>
                    <a:pt x="0" y="14"/>
                  </a:lnTo>
                  <a:lnTo>
                    <a:pt x="88" y="0"/>
                  </a:lnTo>
                  <a:lnTo>
                    <a:pt x="230" y="91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 flipH="1">
              <a:off x="5577124" y="1329751"/>
              <a:ext cx="255455" cy="289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47"/>
            <p:cNvSpPr>
              <a:spLocks noChangeArrowheads="1"/>
            </p:cNvSpPr>
            <p:nvPr/>
          </p:nvSpPr>
          <p:spPr bwMode="auto">
            <a:xfrm flipH="1">
              <a:off x="5577124" y="2630869"/>
              <a:ext cx="255455" cy="9196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48"/>
            <p:cNvSpPr>
              <a:spLocks noChangeArrowheads="1"/>
            </p:cNvSpPr>
            <p:nvPr/>
          </p:nvSpPr>
          <p:spPr bwMode="auto">
            <a:xfrm flipH="1">
              <a:off x="5577124" y="1183290"/>
              <a:ext cx="255455" cy="11069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49"/>
            <p:cNvSpPr>
              <a:spLocks noChangeArrowheads="1"/>
            </p:cNvSpPr>
            <p:nvPr/>
          </p:nvSpPr>
          <p:spPr bwMode="auto">
            <a:xfrm flipH="1">
              <a:off x="5577124" y="1391061"/>
              <a:ext cx="255455" cy="1178499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 flipH="1">
              <a:off x="5202457" y="2526984"/>
              <a:ext cx="292922" cy="32358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51"/>
            <p:cNvSpPr>
              <a:spLocks noChangeArrowheads="1"/>
            </p:cNvSpPr>
            <p:nvPr/>
          </p:nvSpPr>
          <p:spPr bwMode="auto">
            <a:xfrm flipH="1">
              <a:off x="5202457" y="2600214"/>
              <a:ext cx="292922" cy="12602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 flipH="1">
              <a:off x="5202457" y="1128793"/>
              <a:ext cx="292922" cy="1359021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53"/>
            <p:cNvSpPr>
              <a:spLocks noChangeArrowheads="1"/>
            </p:cNvSpPr>
            <p:nvPr/>
          </p:nvSpPr>
          <p:spPr bwMode="auto">
            <a:xfrm flipH="1">
              <a:off x="5202457" y="953382"/>
              <a:ext cx="292922" cy="10899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54"/>
            <p:cNvSpPr>
              <a:spLocks noChangeArrowheads="1"/>
            </p:cNvSpPr>
            <p:nvPr/>
          </p:nvSpPr>
          <p:spPr bwMode="auto">
            <a:xfrm flipH="1">
              <a:off x="4528057" y="1094733"/>
              <a:ext cx="298030" cy="357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 flipH="1">
              <a:off x="4528057" y="2617245"/>
              <a:ext cx="298030" cy="10729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 flipH="1">
              <a:off x="4528057" y="926133"/>
              <a:ext cx="298030" cy="129431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57"/>
            <p:cNvSpPr>
              <a:spLocks noChangeArrowheads="1"/>
            </p:cNvSpPr>
            <p:nvPr/>
          </p:nvSpPr>
          <p:spPr bwMode="auto">
            <a:xfrm flipH="1">
              <a:off x="4528057" y="1169666"/>
              <a:ext cx="298030" cy="1376051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58"/>
            <p:cNvSpPr>
              <a:spLocks noChangeArrowheads="1"/>
            </p:cNvSpPr>
            <p:nvPr/>
          </p:nvSpPr>
          <p:spPr bwMode="auto">
            <a:xfrm flipH="1">
              <a:off x="4883990" y="2618948"/>
              <a:ext cx="207770" cy="1124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59"/>
            <p:cNvSpPr>
              <a:spLocks noChangeArrowheads="1"/>
            </p:cNvSpPr>
            <p:nvPr/>
          </p:nvSpPr>
          <p:spPr bwMode="auto">
            <a:xfrm flipH="1">
              <a:off x="4883990" y="1176478"/>
              <a:ext cx="207770" cy="133007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60"/>
            <p:cNvSpPr>
              <a:spLocks noChangeArrowheads="1"/>
            </p:cNvSpPr>
            <p:nvPr/>
          </p:nvSpPr>
          <p:spPr bwMode="auto">
            <a:xfrm flipH="1">
              <a:off x="4883990" y="2540609"/>
              <a:ext cx="207770" cy="44279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1" name="任意多边形 120"/>
          <p:cNvSpPr/>
          <p:nvPr/>
        </p:nvSpPr>
        <p:spPr bwMode="auto">
          <a:xfrm flipH="1">
            <a:off x="1057276" y="2869292"/>
            <a:ext cx="10054263" cy="1994254"/>
          </a:xfrm>
          <a:custGeom>
            <a:avLst/>
            <a:gdLst>
              <a:gd name="connsiteX0" fmla="*/ 8038685 w 9372185"/>
              <a:gd name="connsiteY0" fmla="*/ 0 h 1858964"/>
              <a:gd name="connsiteX1" fmla="*/ 4771610 w 9372185"/>
              <a:gd name="connsiteY1" fmla="*/ 0 h 1858964"/>
              <a:gd name="connsiteX2" fmla="*/ 4771610 w 9372185"/>
              <a:gd name="connsiteY2" fmla="*/ 1651002 h 1858964"/>
              <a:gd name="connsiteX3" fmla="*/ 0 w 9372185"/>
              <a:gd name="connsiteY3" fmla="*/ 1651002 h 1858964"/>
              <a:gd name="connsiteX4" fmla="*/ 0 w 9372185"/>
              <a:gd name="connsiteY4" fmla="*/ 1858964 h 1858964"/>
              <a:gd name="connsiteX5" fmla="*/ 4920837 w 9372185"/>
              <a:gd name="connsiteY5" fmla="*/ 1858964 h 1858964"/>
              <a:gd name="connsiteX6" fmla="*/ 4920837 w 9372185"/>
              <a:gd name="connsiteY6" fmla="*/ 1858963 h 1858964"/>
              <a:gd name="connsiteX7" fmla="*/ 4974810 w 9372185"/>
              <a:gd name="connsiteY7" fmla="*/ 1858963 h 1858964"/>
              <a:gd name="connsiteX8" fmla="*/ 4974810 w 9372185"/>
              <a:gd name="connsiteY8" fmla="*/ 201613 h 1858964"/>
              <a:gd name="connsiteX9" fmla="*/ 7835485 w 9372185"/>
              <a:gd name="connsiteY9" fmla="*/ 201613 h 1858964"/>
              <a:gd name="connsiteX10" fmla="*/ 7835485 w 9372185"/>
              <a:gd name="connsiteY10" fmla="*/ 1096963 h 1858964"/>
              <a:gd name="connsiteX11" fmla="*/ 9372185 w 9372185"/>
              <a:gd name="connsiteY11" fmla="*/ 1096963 h 1858964"/>
              <a:gd name="connsiteX12" fmla="*/ 9372185 w 9372185"/>
              <a:gd name="connsiteY12" fmla="*/ 893763 h 1858964"/>
              <a:gd name="connsiteX13" fmla="*/ 8038685 w 9372185"/>
              <a:gd name="connsiteY13" fmla="*/ 893763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72185" h="1858964">
                <a:moveTo>
                  <a:pt x="8038685" y="0"/>
                </a:moveTo>
                <a:lnTo>
                  <a:pt x="4771610" y="0"/>
                </a:lnTo>
                <a:lnTo>
                  <a:pt x="4771610" y="1651002"/>
                </a:lnTo>
                <a:lnTo>
                  <a:pt x="0" y="1651002"/>
                </a:lnTo>
                <a:lnTo>
                  <a:pt x="0" y="1858964"/>
                </a:lnTo>
                <a:lnTo>
                  <a:pt x="4920837" y="1858964"/>
                </a:lnTo>
                <a:lnTo>
                  <a:pt x="4920837" y="1858963"/>
                </a:lnTo>
                <a:lnTo>
                  <a:pt x="4974810" y="1858963"/>
                </a:lnTo>
                <a:lnTo>
                  <a:pt x="4974810" y="201613"/>
                </a:lnTo>
                <a:lnTo>
                  <a:pt x="7835485" y="201613"/>
                </a:lnTo>
                <a:lnTo>
                  <a:pt x="7835485" y="1096963"/>
                </a:lnTo>
                <a:lnTo>
                  <a:pt x="9372185" y="1096963"/>
                </a:lnTo>
                <a:lnTo>
                  <a:pt x="9372185" y="893763"/>
                </a:lnTo>
                <a:lnTo>
                  <a:pt x="8038685" y="893763"/>
                </a:lnTo>
                <a:close/>
              </a:path>
            </a:pathLst>
          </a:custGeom>
          <a:solidFill>
            <a:srgbClr val="7A6A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3366278" y="3348003"/>
            <a:ext cx="182453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>
                <a:solidFill>
                  <a:srgbClr val="F39800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3800" b="1" dirty="0">
              <a:solidFill>
                <a:srgbClr val="F39800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 flipH="1">
            <a:off x="6288411" y="3348003"/>
            <a:ext cx="4747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398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组织成员端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99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3" grpId="0"/>
      <p:bldP spid="1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5277407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组织成员端主要页面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F819385-E36A-4730-857A-1739FFEE6B45}"/>
              </a:ext>
            </a:extLst>
          </p:cNvPr>
          <p:cNvGrpSpPr/>
          <p:nvPr/>
        </p:nvGrpSpPr>
        <p:grpSpPr>
          <a:xfrm>
            <a:off x="2930611" y="1308611"/>
            <a:ext cx="1932185" cy="1967433"/>
            <a:chOff x="1007541" y="2572604"/>
            <a:chExt cx="2889977" cy="3028028"/>
          </a:xfrm>
        </p:grpSpPr>
        <p:sp>
          <p:nvSpPr>
            <p:cNvPr id="74" name="Oval 2"/>
            <p:cNvSpPr/>
            <p:nvPr/>
          </p:nvSpPr>
          <p:spPr>
            <a:xfrm>
              <a:off x="1584367" y="2572604"/>
              <a:ext cx="1736323" cy="1736323"/>
            </a:xfrm>
            <a:prstGeom prst="ellipse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75" name="Rectangle 1"/>
            <p:cNvSpPr/>
            <p:nvPr/>
          </p:nvSpPr>
          <p:spPr>
            <a:xfrm>
              <a:off x="1007541" y="3408964"/>
              <a:ext cx="2889977" cy="2191668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ffectLst>
              <a:outerShdw blurRad="76200" dir="18900000" sy="23000" kx="-1200000" algn="bl" rotWithShape="0">
                <a:srgbClr val="58595B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Agency FB" panose="020B0503020202020204" pitchFamily="34" charset="0"/>
                </a:rPr>
                <a:t>待领养宠物信息页</a:t>
              </a:r>
              <a:endParaRPr lang="en-US" sz="1600" b="1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81" name="Group 4"/>
            <p:cNvGrpSpPr/>
            <p:nvPr/>
          </p:nvGrpSpPr>
          <p:grpSpPr>
            <a:xfrm>
              <a:off x="1683568" y="2706029"/>
              <a:ext cx="1502013" cy="1504937"/>
              <a:chOff x="2392745" y="4717819"/>
              <a:chExt cx="1907720" cy="1911434"/>
            </a:xfrm>
          </p:grpSpPr>
          <p:sp>
            <p:nvSpPr>
              <p:cNvPr id="82" name="Oval 15"/>
              <p:cNvSpPr>
                <a:spLocks noChangeArrowheads="1"/>
              </p:cNvSpPr>
              <p:nvPr/>
            </p:nvSpPr>
            <p:spPr bwMode="auto">
              <a:xfrm>
                <a:off x="2392745" y="4717819"/>
                <a:ext cx="1907720" cy="19114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en-US" sz="1200">
                  <a:latin typeface="Agency FB" panose="020B0503020202020204" pitchFamily="34" charset="0"/>
                </a:endParaRPr>
              </a:p>
            </p:txBody>
          </p:sp>
          <p:sp>
            <p:nvSpPr>
              <p:cNvPr id="83" name="Freeform 13"/>
              <p:cNvSpPr>
                <a:spLocks noEditPoints="1"/>
              </p:cNvSpPr>
              <p:nvPr/>
            </p:nvSpPr>
            <p:spPr bwMode="auto">
              <a:xfrm>
                <a:off x="2733422" y="5267023"/>
                <a:ext cx="1205920" cy="930564"/>
              </a:xfrm>
              <a:custGeom>
                <a:avLst/>
                <a:gdLst>
                  <a:gd name="T0" fmla="*/ 288 w 358"/>
                  <a:gd name="T1" fmla="*/ 46 h 276"/>
                  <a:gd name="T2" fmla="*/ 216 w 358"/>
                  <a:gd name="T3" fmla="*/ 7 h 276"/>
                  <a:gd name="T4" fmla="*/ 118 w 358"/>
                  <a:gd name="T5" fmla="*/ 77 h 276"/>
                  <a:gd name="T6" fmla="*/ 150 w 358"/>
                  <a:gd name="T7" fmla="*/ 95 h 276"/>
                  <a:gd name="T8" fmla="*/ 224 w 358"/>
                  <a:gd name="T9" fmla="*/ 71 h 276"/>
                  <a:gd name="T10" fmla="*/ 330 w 358"/>
                  <a:gd name="T11" fmla="*/ 154 h 276"/>
                  <a:gd name="T12" fmla="*/ 358 w 358"/>
                  <a:gd name="T13" fmla="*/ 36 h 276"/>
                  <a:gd name="T14" fmla="*/ 122 w 358"/>
                  <a:gd name="T15" fmla="*/ 227 h 276"/>
                  <a:gd name="T16" fmla="*/ 99 w 358"/>
                  <a:gd name="T17" fmla="*/ 200 h 276"/>
                  <a:gd name="T18" fmla="*/ 76 w 358"/>
                  <a:gd name="T19" fmla="*/ 175 h 276"/>
                  <a:gd name="T20" fmla="*/ 41 w 358"/>
                  <a:gd name="T21" fmla="*/ 156 h 276"/>
                  <a:gd name="T22" fmla="*/ 58 w 358"/>
                  <a:gd name="T23" fmla="*/ 192 h 276"/>
                  <a:gd name="T24" fmla="*/ 82 w 358"/>
                  <a:gd name="T25" fmla="*/ 217 h 276"/>
                  <a:gd name="T26" fmla="*/ 107 w 358"/>
                  <a:gd name="T27" fmla="*/ 241 h 276"/>
                  <a:gd name="T28" fmla="*/ 140 w 358"/>
                  <a:gd name="T29" fmla="*/ 263 h 276"/>
                  <a:gd name="T30" fmla="*/ 122 w 358"/>
                  <a:gd name="T31" fmla="*/ 227 h 276"/>
                  <a:gd name="T32" fmla="*/ 215 w 358"/>
                  <a:gd name="T33" fmla="*/ 97 h 276"/>
                  <a:gd name="T34" fmla="*/ 160 w 358"/>
                  <a:gd name="T35" fmla="*/ 108 h 276"/>
                  <a:gd name="T36" fmla="*/ 103 w 358"/>
                  <a:gd name="T37" fmla="*/ 78 h 276"/>
                  <a:gd name="T38" fmla="*/ 167 w 358"/>
                  <a:gd name="T39" fmla="*/ 18 h 276"/>
                  <a:gd name="T40" fmla="*/ 67 w 358"/>
                  <a:gd name="T41" fmla="*/ 36 h 276"/>
                  <a:gd name="T42" fmla="*/ 0 w 358"/>
                  <a:gd name="T43" fmla="*/ 24 h 276"/>
                  <a:gd name="T44" fmla="*/ 19 w 358"/>
                  <a:gd name="T45" fmla="*/ 159 h 276"/>
                  <a:gd name="T46" fmla="*/ 84 w 358"/>
                  <a:gd name="T47" fmla="*/ 143 h 276"/>
                  <a:gd name="T48" fmla="*/ 107 w 358"/>
                  <a:gd name="T49" fmla="*/ 168 h 276"/>
                  <a:gd name="T50" fmla="*/ 130 w 358"/>
                  <a:gd name="T51" fmla="*/ 193 h 276"/>
                  <a:gd name="T52" fmla="*/ 155 w 358"/>
                  <a:gd name="T53" fmla="*/ 220 h 276"/>
                  <a:gd name="T54" fmla="*/ 164 w 358"/>
                  <a:gd name="T55" fmla="*/ 252 h 276"/>
                  <a:gd name="T56" fmla="*/ 172 w 358"/>
                  <a:gd name="T57" fmla="*/ 261 h 276"/>
                  <a:gd name="T58" fmla="*/ 195 w 358"/>
                  <a:gd name="T59" fmla="*/ 238 h 276"/>
                  <a:gd name="T60" fmla="*/ 194 w 358"/>
                  <a:gd name="T61" fmla="*/ 237 h 276"/>
                  <a:gd name="T62" fmla="*/ 202 w 358"/>
                  <a:gd name="T63" fmla="*/ 239 h 276"/>
                  <a:gd name="T64" fmla="*/ 204 w 358"/>
                  <a:gd name="T65" fmla="*/ 241 h 276"/>
                  <a:gd name="T66" fmla="*/ 227 w 358"/>
                  <a:gd name="T67" fmla="*/ 218 h 276"/>
                  <a:gd name="T68" fmla="*/ 225 w 358"/>
                  <a:gd name="T69" fmla="*/ 216 h 276"/>
                  <a:gd name="T70" fmla="*/ 235 w 358"/>
                  <a:gd name="T71" fmla="*/ 219 h 276"/>
                  <a:gd name="T72" fmla="*/ 257 w 358"/>
                  <a:gd name="T73" fmla="*/ 219 h 276"/>
                  <a:gd name="T74" fmla="*/ 258 w 358"/>
                  <a:gd name="T75" fmla="*/ 196 h 276"/>
                  <a:gd name="T76" fmla="*/ 262 w 358"/>
                  <a:gd name="T77" fmla="*/ 191 h 276"/>
                  <a:gd name="T78" fmla="*/ 284 w 358"/>
                  <a:gd name="T79" fmla="*/ 192 h 276"/>
                  <a:gd name="T80" fmla="*/ 284 w 358"/>
                  <a:gd name="T81" fmla="*/ 1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58" h="276">
                    <a:moveTo>
                      <a:pt x="302" y="49"/>
                    </a:moveTo>
                    <a:cubicBezTo>
                      <a:pt x="296" y="50"/>
                      <a:pt x="288" y="46"/>
                      <a:pt x="288" y="46"/>
                    </a:cubicBezTo>
                    <a:cubicBezTo>
                      <a:pt x="288" y="46"/>
                      <a:pt x="271" y="31"/>
                      <a:pt x="251" y="14"/>
                    </a:cubicBezTo>
                    <a:cubicBezTo>
                      <a:pt x="236" y="0"/>
                      <a:pt x="227" y="1"/>
                      <a:pt x="216" y="7"/>
                    </a:cubicBezTo>
                    <a:cubicBezTo>
                      <a:pt x="197" y="18"/>
                      <a:pt x="153" y="44"/>
                      <a:pt x="131" y="57"/>
                    </a:cubicBezTo>
                    <a:cubicBezTo>
                      <a:pt x="123" y="60"/>
                      <a:pt x="118" y="68"/>
                      <a:pt x="118" y="77"/>
                    </a:cubicBezTo>
                    <a:cubicBezTo>
                      <a:pt x="118" y="89"/>
                      <a:pt x="127" y="99"/>
                      <a:pt x="138" y="99"/>
                    </a:cubicBezTo>
                    <a:cubicBezTo>
                      <a:pt x="143" y="99"/>
                      <a:pt x="147" y="97"/>
                      <a:pt x="150" y="95"/>
                    </a:cubicBezTo>
                    <a:cubicBezTo>
                      <a:pt x="159" y="90"/>
                      <a:pt x="182" y="78"/>
                      <a:pt x="197" y="70"/>
                    </a:cubicBezTo>
                    <a:cubicBezTo>
                      <a:pt x="213" y="61"/>
                      <a:pt x="224" y="71"/>
                      <a:pt x="224" y="71"/>
                    </a:cubicBezTo>
                    <a:cubicBezTo>
                      <a:pt x="224" y="71"/>
                      <a:pt x="283" y="132"/>
                      <a:pt x="300" y="149"/>
                    </a:cubicBezTo>
                    <a:cubicBezTo>
                      <a:pt x="311" y="160"/>
                      <a:pt x="326" y="155"/>
                      <a:pt x="330" y="154"/>
                    </a:cubicBezTo>
                    <a:cubicBezTo>
                      <a:pt x="335" y="154"/>
                      <a:pt x="358" y="149"/>
                      <a:pt x="358" y="149"/>
                    </a:cubicBezTo>
                    <a:cubicBezTo>
                      <a:pt x="358" y="36"/>
                      <a:pt x="358" y="36"/>
                      <a:pt x="358" y="36"/>
                    </a:cubicBezTo>
                    <a:cubicBezTo>
                      <a:pt x="358" y="36"/>
                      <a:pt x="316" y="47"/>
                      <a:pt x="302" y="49"/>
                    </a:cubicBezTo>
                    <a:close/>
                    <a:moveTo>
                      <a:pt x="122" y="227"/>
                    </a:moveTo>
                    <a:cubicBezTo>
                      <a:pt x="124" y="219"/>
                      <a:pt x="123" y="211"/>
                      <a:pt x="118" y="205"/>
                    </a:cubicBezTo>
                    <a:cubicBezTo>
                      <a:pt x="113" y="200"/>
                      <a:pt x="106" y="198"/>
                      <a:pt x="99" y="200"/>
                    </a:cubicBezTo>
                    <a:cubicBezTo>
                      <a:pt x="101" y="193"/>
                      <a:pt x="100" y="185"/>
                      <a:pt x="95" y="180"/>
                    </a:cubicBezTo>
                    <a:cubicBezTo>
                      <a:pt x="90" y="175"/>
                      <a:pt x="83" y="173"/>
                      <a:pt x="76" y="175"/>
                    </a:cubicBezTo>
                    <a:cubicBezTo>
                      <a:pt x="77" y="168"/>
                      <a:pt x="76" y="160"/>
                      <a:pt x="71" y="155"/>
                    </a:cubicBezTo>
                    <a:cubicBezTo>
                      <a:pt x="64" y="146"/>
                      <a:pt x="50" y="147"/>
                      <a:pt x="41" y="156"/>
                    </a:cubicBezTo>
                    <a:cubicBezTo>
                      <a:pt x="32" y="164"/>
                      <a:pt x="27" y="180"/>
                      <a:pt x="35" y="190"/>
                    </a:cubicBezTo>
                    <a:cubicBezTo>
                      <a:pt x="42" y="199"/>
                      <a:pt x="52" y="193"/>
                      <a:pt x="58" y="192"/>
                    </a:cubicBezTo>
                    <a:cubicBezTo>
                      <a:pt x="57" y="199"/>
                      <a:pt x="51" y="205"/>
                      <a:pt x="58" y="215"/>
                    </a:cubicBezTo>
                    <a:cubicBezTo>
                      <a:pt x="65" y="224"/>
                      <a:pt x="75" y="218"/>
                      <a:pt x="82" y="217"/>
                    </a:cubicBezTo>
                    <a:cubicBezTo>
                      <a:pt x="80" y="224"/>
                      <a:pt x="74" y="231"/>
                      <a:pt x="81" y="240"/>
                    </a:cubicBezTo>
                    <a:cubicBezTo>
                      <a:pt x="88" y="248"/>
                      <a:pt x="99" y="244"/>
                      <a:pt x="107" y="241"/>
                    </a:cubicBezTo>
                    <a:cubicBezTo>
                      <a:pt x="104" y="249"/>
                      <a:pt x="98" y="257"/>
                      <a:pt x="105" y="267"/>
                    </a:cubicBezTo>
                    <a:cubicBezTo>
                      <a:pt x="113" y="276"/>
                      <a:pt x="132" y="272"/>
                      <a:pt x="140" y="263"/>
                    </a:cubicBezTo>
                    <a:cubicBezTo>
                      <a:pt x="149" y="254"/>
                      <a:pt x="150" y="240"/>
                      <a:pt x="142" y="232"/>
                    </a:cubicBezTo>
                    <a:cubicBezTo>
                      <a:pt x="137" y="226"/>
                      <a:pt x="129" y="225"/>
                      <a:pt x="122" y="227"/>
                    </a:cubicBezTo>
                    <a:close/>
                    <a:moveTo>
                      <a:pt x="284" y="168"/>
                    </a:moveTo>
                    <a:cubicBezTo>
                      <a:pt x="220" y="102"/>
                      <a:pt x="250" y="133"/>
                      <a:pt x="215" y="97"/>
                    </a:cubicBezTo>
                    <a:cubicBezTo>
                      <a:pt x="215" y="97"/>
                      <a:pt x="205" y="86"/>
                      <a:pt x="191" y="93"/>
                    </a:cubicBezTo>
                    <a:cubicBezTo>
                      <a:pt x="181" y="97"/>
                      <a:pt x="169" y="103"/>
                      <a:pt x="160" y="108"/>
                    </a:cubicBezTo>
                    <a:cubicBezTo>
                      <a:pt x="149" y="113"/>
                      <a:pt x="141" y="115"/>
                      <a:pt x="139" y="115"/>
                    </a:cubicBezTo>
                    <a:cubicBezTo>
                      <a:pt x="119" y="115"/>
                      <a:pt x="103" y="98"/>
                      <a:pt x="103" y="78"/>
                    </a:cubicBezTo>
                    <a:cubicBezTo>
                      <a:pt x="103" y="64"/>
                      <a:pt x="110" y="53"/>
                      <a:pt x="120" y="46"/>
                    </a:cubicBezTo>
                    <a:cubicBezTo>
                      <a:pt x="134" y="36"/>
                      <a:pt x="167" y="18"/>
                      <a:pt x="167" y="18"/>
                    </a:cubicBezTo>
                    <a:cubicBezTo>
                      <a:pt x="167" y="18"/>
                      <a:pt x="157" y="5"/>
                      <a:pt x="135" y="5"/>
                    </a:cubicBezTo>
                    <a:cubicBezTo>
                      <a:pt x="113" y="5"/>
                      <a:pt x="67" y="36"/>
                      <a:pt x="67" y="36"/>
                    </a:cubicBezTo>
                    <a:cubicBezTo>
                      <a:pt x="67" y="36"/>
                      <a:pt x="54" y="44"/>
                      <a:pt x="36" y="3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3"/>
                      <a:pt x="10" y="156"/>
                      <a:pt x="19" y="159"/>
                    </a:cubicBezTo>
                    <a:cubicBezTo>
                      <a:pt x="21" y="153"/>
                      <a:pt x="25" y="148"/>
                      <a:pt x="29" y="143"/>
                    </a:cubicBezTo>
                    <a:cubicBezTo>
                      <a:pt x="45" y="128"/>
                      <a:pt x="70" y="128"/>
                      <a:pt x="84" y="143"/>
                    </a:cubicBezTo>
                    <a:cubicBezTo>
                      <a:pt x="88" y="147"/>
                      <a:pt x="91" y="152"/>
                      <a:pt x="92" y="158"/>
                    </a:cubicBezTo>
                    <a:cubicBezTo>
                      <a:pt x="98" y="160"/>
                      <a:pt x="103" y="163"/>
                      <a:pt x="107" y="168"/>
                    </a:cubicBezTo>
                    <a:cubicBezTo>
                      <a:pt x="111" y="172"/>
                      <a:pt x="114" y="178"/>
                      <a:pt x="115" y="183"/>
                    </a:cubicBezTo>
                    <a:cubicBezTo>
                      <a:pt x="121" y="185"/>
                      <a:pt x="126" y="188"/>
                      <a:pt x="130" y="193"/>
                    </a:cubicBezTo>
                    <a:cubicBezTo>
                      <a:pt x="135" y="198"/>
                      <a:pt x="138" y="204"/>
                      <a:pt x="139" y="210"/>
                    </a:cubicBezTo>
                    <a:cubicBezTo>
                      <a:pt x="145" y="212"/>
                      <a:pt x="150" y="215"/>
                      <a:pt x="155" y="220"/>
                    </a:cubicBezTo>
                    <a:cubicBezTo>
                      <a:pt x="163" y="228"/>
                      <a:pt x="166" y="240"/>
                      <a:pt x="164" y="252"/>
                    </a:cubicBezTo>
                    <a:cubicBezTo>
                      <a:pt x="164" y="252"/>
                      <a:pt x="164" y="252"/>
                      <a:pt x="164" y="252"/>
                    </a:cubicBezTo>
                    <a:cubicBezTo>
                      <a:pt x="164" y="252"/>
                      <a:pt x="164" y="252"/>
                      <a:pt x="164" y="252"/>
                    </a:cubicBezTo>
                    <a:cubicBezTo>
                      <a:pt x="164" y="252"/>
                      <a:pt x="169" y="258"/>
                      <a:pt x="172" y="261"/>
                    </a:cubicBezTo>
                    <a:cubicBezTo>
                      <a:pt x="178" y="268"/>
                      <a:pt x="188" y="268"/>
                      <a:pt x="195" y="261"/>
                    </a:cubicBezTo>
                    <a:cubicBezTo>
                      <a:pt x="201" y="255"/>
                      <a:pt x="201" y="245"/>
                      <a:pt x="195" y="238"/>
                    </a:cubicBezTo>
                    <a:cubicBezTo>
                      <a:pt x="194" y="238"/>
                      <a:pt x="194" y="238"/>
                      <a:pt x="194" y="238"/>
                    </a:cubicBezTo>
                    <a:cubicBezTo>
                      <a:pt x="194" y="238"/>
                      <a:pt x="194" y="238"/>
                      <a:pt x="194" y="237"/>
                    </a:cubicBezTo>
                    <a:cubicBezTo>
                      <a:pt x="173" y="216"/>
                      <a:pt x="172" y="214"/>
                      <a:pt x="174" y="212"/>
                    </a:cubicBezTo>
                    <a:cubicBezTo>
                      <a:pt x="176" y="210"/>
                      <a:pt x="179" y="215"/>
                      <a:pt x="202" y="239"/>
                    </a:cubicBezTo>
                    <a:cubicBezTo>
                      <a:pt x="203" y="239"/>
                      <a:pt x="203" y="239"/>
                      <a:pt x="203" y="239"/>
                    </a:cubicBezTo>
                    <a:cubicBezTo>
                      <a:pt x="203" y="240"/>
                      <a:pt x="204" y="241"/>
                      <a:pt x="204" y="241"/>
                    </a:cubicBezTo>
                    <a:cubicBezTo>
                      <a:pt x="211" y="248"/>
                      <a:pt x="221" y="248"/>
                      <a:pt x="227" y="241"/>
                    </a:cubicBezTo>
                    <a:cubicBezTo>
                      <a:pt x="233" y="235"/>
                      <a:pt x="233" y="224"/>
                      <a:pt x="227" y="218"/>
                    </a:cubicBezTo>
                    <a:cubicBezTo>
                      <a:pt x="226" y="218"/>
                      <a:pt x="226" y="217"/>
                      <a:pt x="226" y="217"/>
                    </a:cubicBezTo>
                    <a:cubicBezTo>
                      <a:pt x="225" y="217"/>
                      <a:pt x="225" y="216"/>
                      <a:pt x="225" y="216"/>
                    </a:cubicBezTo>
                    <a:cubicBezTo>
                      <a:pt x="204" y="194"/>
                      <a:pt x="201" y="190"/>
                      <a:pt x="203" y="188"/>
                    </a:cubicBezTo>
                    <a:cubicBezTo>
                      <a:pt x="205" y="186"/>
                      <a:pt x="214" y="198"/>
                      <a:pt x="235" y="219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42" y="225"/>
                      <a:pt x="251" y="225"/>
                      <a:pt x="257" y="219"/>
                    </a:cubicBezTo>
                    <a:cubicBezTo>
                      <a:pt x="263" y="213"/>
                      <a:pt x="263" y="204"/>
                      <a:pt x="258" y="197"/>
                    </a:cubicBezTo>
                    <a:cubicBezTo>
                      <a:pt x="258" y="197"/>
                      <a:pt x="258" y="196"/>
                      <a:pt x="258" y="196"/>
                    </a:cubicBezTo>
                    <a:cubicBezTo>
                      <a:pt x="231" y="168"/>
                      <a:pt x="232" y="168"/>
                      <a:pt x="234" y="166"/>
                    </a:cubicBezTo>
                    <a:cubicBezTo>
                      <a:pt x="236" y="165"/>
                      <a:pt x="236" y="165"/>
                      <a:pt x="262" y="191"/>
                    </a:cubicBezTo>
                    <a:cubicBezTo>
                      <a:pt x="262" y="192"/>
                      <a:pt x="262" y="192"/>
                      <a:pt x="262" y="192"/>
                    </a:cubicBezTo>
                    <a:cubicBezTo>
                      <a:pt x="268" y="198"/>
                      <a:pt x="278" y="198"/>
                      <a:pt x="284" y="192"/>
                    </a:cubicBezTo>
                    <a:cubicBezTo>
                      <a:pt x="290" y="185"/>
                      <a:pt x="290" y="175"/>
                      <a:pt x="284" y="169"/>
                    </a:cubicBezTo>
                    <a:cubicBezTo>
                      <a:pt x="284" y="168"/>
                      <a:pt x="284" y="168"/>
                      <a:pt x="284" y="168"/>
                    </a:cubicBezTo>
                    <a:close/>
                  </a:path>
                </a:pathLst>
              </a:custGeom>
              <a:solidFill>
                <a:srgbClr val="F3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en-US" sz="120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87" name="文本框 86"/>
            <p:cNvSpPr txBox="1"/>
            <p:nvPr/>
          </p:nvSpPr>
          <p:spPr>
            <a:xfrm>
              <a:off x="1094624" y="4344390"/>
              <a:ext cx="250818" cy="54234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ED1A70-3282-48F4-B27E-979F03C44C8A}"/>
              </a:ext>
            </a:extLst>
          </p:cNvPr>
          <p:cNvGrpSpPr/>
          <p:nvPr/>
        </p:nvGrpSpPr>
        <p:grpSpPr>
          <a:xfrm>
            <a:off x="5256668" y="1345644"/>
            <a:ext cx="1932185" cy="1934032"/>
            <a:chOff x="4873457" y="2572604"/>
            <a:chExt cx="2889977" cy="302802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82B8D6B-7AA2-42F7-BFB7-321311F919BE}"/>
                </a:ext>
              </a:extLst>
            </p:cNvPr>
            <p:cNvGrpSpPr/>
            <p:nvPr/>
          </p:nvGrpSpPr>
          <p:grpSpPr>
            <a:xfrm>
              <a:off x="4873457" y="2572604"/>
              <a:ext cx="2889977" cy="3028028"/>
              <a:chOff x="4873457" y="2572604"/>
              <a:chExt cx="2889977" cy="3028028"/>
            </a:xfrm>
          </p:grpSpPr>
          <p:sp>
            <p:nvSpPr>
              <p:cNvPr id="76" name="Oval 55"/>
              <p:cNvSpPr/>
              <p:nvPr/>
            </p:nvSpPr>
            <p:spPr>
              <a:xfrm>
                <a:off x="5450283" y="2572604"/>
                <a:ext cx="1736323" cy="1736323"/>
              </a:xfrm>
              <a:prstGeom prst="ellipse">
                <a:avLst/>
              </a:prstGeom>
              <a:solidFill>
                <a:srgbClr val="7A6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gency FB" panose="020B0503020202020204" pitchFamily="34" charset="0"/>
                </a:endParaRPr>
              </a:p>
            </p:txBody>
          </p:sp>
          <p:sp>
            <p:nvSpPr>
              <p:cNvPr id="77" name="Rectangle 60"/>
              <p:cNvSpPr/>
              <p:nvPr/>
            </p:nvSpPr>
            <p:spPr>
              <a:xfrm>
                <a:off x="4873457" y="3408964"/>
                <a:ext cx="2889977" cy="2191668"/>
              </a:xfrm>
              <a:prstGeom prst="rect">
                <a:avLst/>
              </a:prstGeom>
              <a:solidFill>
                <a:srgbClr val="7A6A56"/>
              </a:solidFill>
              <a:ln>
                <a:noFill/>
              </a:ln>
              <a:effectLst>
                <a:outerShdw blurRad="76200" dir="18900000" sy="23000" kx="-1200000" algn="bl" rotWithShape="0">
                  <a:srgbClr val="58595B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救助申请页面</a:t>
                </a:r>
                <a:endParaRPr lang="en-US" sz="1600" b="1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grpSp>
            <p:nvGrpSpPr>
              <p:cNvPr id="78" name="Group 5"/>
              <p:cNvGrpSpPr/>
              <p:nvPr/>
            </p:nvGrpSpPr>
            <p:grpSpPr>
              <a:xfrm>
                <a:off x="5567413" y="2706029"/>
                <a:ext cx="1502013" cy="1504937"/>
                <a:chOff x="8191619" y="4717819"/>
                <a:chExt cx="1907720" cy="1911434"/>
              </a:xfrm>
            </p:grpSpPr>
            <p:sp>
              <p:nvSpPr>
                <p:cNvPr id="79" name="Oval 15"/>
                <p:cNvSpPr>
                  <a:spLocks noChangeArrowheads="1"/>
                </p:cNvSpPr>
                <p:nvPr/>
              </p:nvSpPr>
              <p:spPr bwMode="auto">
                <a:xfrm>
                  <a:off x="8191619" y="4717819"/>
                  <a:ext cx="1907720" cy="191143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en-US" sz="12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80" name="Freeform 5"/>
                <p:cNvSpPr>
                  <a:spLocks noEditPoints="1"/>
                </p:cNvSpPr>
                <p:nvPr/>
              </p:nvSpPr>
              <p:spPr bwMode="auto">
                <a:xfrm>
                  <a:off x="8718735" y="5174485"/>
                  <a:ext cx="1010339" cy="1033618"/>
                </a:xfrm>
                <a:custGeom>
                  <a:avLst/>
                  <a:gdLst>
                    <a:gd name="T0" fmla="*/ 51 w 273"/>
                    <a:gd name="T1" fmla="*/ 119 h 279"/>
                    <a:gd name="T2" fmla="*/ 51 w 273"/>
                    <a:gd name="T3" fmla="*/ 129 h 279"/>
                    <a:gd name="T4" fmla="*/ 158 w 273"/>
                    <a:gd name="T5" fmla="*/ 124 h 279"/>
                    <a:gd name="T6" fmla="*/ 154 w 273"/>
                    <a:gd name="T7" fmla="*/ 80 h 279"/>
                    <a:gd name="T8" fmla="*/ 46 w 273"/>
                    <a:gd name="T9" fmla="*/ 85 h 279"/>
                    <a:gd name="T10" fmla="*/ 154 w 273"/>
                    <a:gd name="T11" fmla="*/ 90 h 279"/>
                    <a:gd name="T12" fmla="*/ 154 w 273"/>
                    <a:gd name="T13" fmla="*/ 80 h 279"/>
                    <a:gd name="T14" fmla="*/ 189 w 273"/>
                    <a:gd name="T15" fmla="*/ 264 h 279"/>
                    <a:gd name="T16" fmla="*/ 85 w 273"/>
                    <a:gd name="T17" fmla="*/ 266 h 279"/>
                    <a:gd name="T18" fmla="*/ 70 w 273"/>
                    <a:gd name="T19" fmla="*/ 264 h 279"/>
                    <a:gd name="T20" fmla="*/ 15 w 273"/>
                    <a:gd name="T21" fmla="*/ 258 h 279"/>
                    <a:gd name="T22" fmla="*/ 21 w 273"/>
                    <a:gd name="T23" fmla="*/ 33 h 279"/>
                    <a:gd name="T24" fmla="*/ 40 w 273"/>
                    <a:gd name="T25" fmla="*/ 42 h 279"/>
                    <a:gd name="T26" fmla="*/ 51 w 273"/>
                    <a:gd name="T27" fmla="*/ 42 h 279"/>
                    <a:gd name="T28" fmla="*/ 81 w 273"/>
                    <a:gd name="T29" fmla="*/ 33 h 279"/>
                    <a:gd name="T30" fmla="*/ 86 w 273"/>
                    <a:gd name="T31" fmla="*/ 47 h 279"/>
                    <a:gd name="T32" fmla="*/ 91 w 273"/>
                    <a:gd name="T33" fmla="*/ 33 h 279"/>
                    <a:gd name="T34" fmla="*/ 117 w 273"/>
                    <a:gd name="T35" fmla="*/ 42 h 279"/>
                    <a:gd name="T36" fmla="*/ 128 w 273"/>
                    <a:gd name="T37" fmla="*/ 42 h 279"/>
                    <a:gd name="T38" fmla="*/ 157 w 273"/>
                    <a:gd name="T39" fmla="*/ 33 h 279"/>
                    <a:gd name="T40" fmla="*/ 162 w 273"/>
                    <a:gd name="T41" fmla="*/ 47 h 279"/>
                    <a:gd name="T42" fmla="*/ 167 w 273"/>
                    <a:gd name="T43" fmla="*/ 33 h 279"/>
                    <a:gd name="T44" fmla="*/ 195 w 273"/>
                    <a:gd name="T45" fmla="*/ 39 h 279"/>
                    <a:gd name="T46" fmla="*/ 210 w 273"/>
                    <a:gd name="T47" fmla="*/ 59 h 279"/>
                    <a:gd name="T48" fmla="*/ 189 w 273"/>
                    <a:gd name="T49" fmla="*/ 18 h 279"/>
                    <a:gd name="T50" fmla="*/ 167 w 273"/>
                    <a:gd name="T51" fmla="*/ 5 h 279"/>
                    <a:gd name="T52" fmla="*/ 157 w 273"/>
                    <a:gd name="T53" fmla="*/ 5 h 279"/>
                    <a:gd name="T54" fmla="*/ 128 w 273"/>
                    <a:gd name="T55" fmla="*/ 18 h 279"/>
                    <a:gd name="T56" fmla="*/ 123 w 273"/>
                    <a:gd name="T57" fmla="*/ 0 h 279"/>
                    <a:gd name="T58" fmla="*/ 117 w 273"/>
                    <a:gd name="T59" fmla="*/ 18 h 279"/>
                    <a:gd name="T60" fmla="*/ 91 w 273"/>
                    <a:gd name="T61" fmla="*/ 5 h 279"/>
                    <a:gd name="T62" fmla="*/ 81 w 273"/>
                    <a:gd name="T63" fmla="*/ 5 h 279"/>
                    <a:gd name="T64" fmla="*/ 51 w 273"/>
                    <a:gd name="T65" fmla="*/ 18 h 279"/>
                    <a:gd name="T66" fmla="*/ 45 w 273"/>
                    <a:gd name="T67" fmla="*/ 0 h 279"/>
                    <a:gd name="T68" fmla="*/ 40 w 273"/>
                    <a:gd name="T69" fmla="*/ 18 h 279"/>
                    <a:gd name="T70" fmla="*/ 0 w 273"/>
                    <a:gd name="T71" fmla="*/ 39 h 279"/>
                    <a:gd name="T72" fmla="*/ 21 w 273"/>
                    <a:gd name="T73" fmla="*/ 279 h 279"/>
                    <a:gd name="T74" fmla="*/ 210 w 273"/>
                    <a:gd name="T75" fmla="*/ 258 h 279"/>
                    <a:gd name="T76" fmla="*/ 195 w 273"/>
                    <a:gd name="T77" fmla="*/ 198 h 279"/>
                    <a:gd name="T78" fmla="*/ 127 w 273"/>
                    <a:gd name="T79" fmla="*/ 162 h 279"/>
                    <a:gd name="T80" fmla="*/ 46 w 273"/>
                    <a:gd name="T81" fmla="*/ 167 h 279"/>
                    <a:gd name="T82" fmla="*/ 117 w 273"/>
                    <a:gd name="T83" fmla="*/ 172 h 279"/>
                    <a:gd name="T84" fmla="*/ 95 w 273"/>
                    <a:gd name="T85" fmla="*/ 195 h 279"/>
                    <a:gd name="T86" fmla="*/ 78 w 273"/>
                    <a:gd name="T87" fmla="*/ 249 h 279"/>
                    <a:gd name="T88" fmla="*/ 83 w 273"/>
                    <a:gd name="T89" fmla="*/ 254 h 279"/>
                    <a:gd name="T90" fmla="*/ 137 w 273"/>
                    <a:gd name="T91" fmla="*/ 237 h 279"/>
                    <a:gd name="T92" fmla="*/ 245 w 273"/>
                    <a:gd name="T93" fmla="*/ 131 h 279"/>
                    <a:gd name="T94" fmla="*/ 127 w 273"/>
                    <a:gd name="T95" fmla="*/ 162 h 279"/>
                    <a:gd name="T96" fmla="*/ 94 w 273"/>
                    <a:gd name="T97" fmla="*/ 227 h 279"/>
                    <a:gd name="T98" fmla="*/ 128 w 273"/>
                    <a:gd name="T99" fmla="*/ 231 h 279"/>
                    <a:gd name="T100" fmla="*/ 269 w 273"/>
                    <a:gd name="T101" fmla="*/ 92 h 279"/>
                    <a:gd name="T102" fmla="*/ 224 w 273"/>
                    <a:gd name="T103" fmla="*/ 65 h 279"/>
                    <a:gd name="T104" fmla="*/ 252 w 273"/>
                    <a:gd name="T105" fmla="*/ 124 h 279"/>
                    <a:gd name="T106" fmla="*/ 269 w 273"/>
                    <a:gd name="T107" fmla="*/ 92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73" h="279">
                      <a:moveTo>
                        <a:pt x="154" y="119"/>
                      </a:move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49" y="119"/>
                        <a:pt x="46" y="121"/>
                        <a:pt x="46" y="124"/>
                      </a:cubicBezTo>
                      <a:cubicBezTo>
                        <a:pt x="46" y="127"/>
                        <a:pt x="49" y="129"/>
                        <a:pt x="51" y="129"/>
                      </a:cubicBezTo>
                      <a:cubicBezTo>
                        <a:pt x="154" y="129"/>
                        <a:pt x="154" y="129"/>
                        <a:pt x="154" y="129"/>
                      </a:cubicBezTo>
                      <a:cubicBezTo>
                        <a:pt x="156" y="129"/>
                        <a:pt x="158" y="127"/>
                        <a:pt x="158" y="124"/>
                      </a:cubicBezTo>
                      <a:cubicBezTo>
                        <a:pt x="158" y="121"/>
                        <a:pt x="156" y="119"/>
                        <a:pt x="154" y="119"/>
                      </a:cubicBezTo>
                      <a:close/>
                      <a:moveTo>
                        <a:pt x="154" y="80"/>
                      </a:moveTo>
                      <a:cubicBezTo>
                        <a:pt x="51" y="80"/>
                        <a:pt x="51" y="80"/>
                        <a:pt x="51" y="80"/>
                      </a:cubicBezTo>
                      <a:cubicBezTo>
                        <a:pt x="49" y="80"/>
                        <a:pt x="46" y="83"/>
                        <a:pt x="46" y="85"/>
                      </a:cubicBezTo>
                      <a:cubicBezTo>
                        <a:pt x="46" y="88"/>
                        <a:pt x="49" y="90"/>
                        <a:pt x="51" y="90"/>
                      </a:cubicBezTo>
                      <a:cubicBezTo>
                        <a:pt x="154" y="90"/>
                        <a:pt x="154" y="90"/>
                        <a:pt x="154" y="90"/>
                      </a:cubicBezTo>
                      <a:cubicBezTo>
                        <a:pt x="156" y="90"/>
                        <a:pt x="158" y="88"/>
                        <a:pt x="158" y="85"/>
                      </a:cubicBezTo>
                      <a:cubicBezTo>
                        <a:pt x="158" y="83"/>
                        <a:pt x="156" y="80"/>
                        <a:pt x="154" y="80"/>
                      </a:cubicBezTo>
                      <a:close/>
                      <a:moveTo>
                        <a:pt x="195" y="258"/>
                      </a:moveTo>
                      <a:cubicBezTo>
                        <a:pt x="195" y="261"/>
                        <a:pt x="192" y="264"/>
                        <a:pt x="189" y="264"/>
                      </a:cubicBezTo>
                      <a:cubicBezTo>
                        <a:pt x="94" y="264"/>
                        <a:pt x="94" y="264"/>
                        <a:pt x="94" y="264"/>
                      </a:cubicBezTo>
                      <a:cubicBezTo>
                        <a:pt x="85" y="266"/>
                        <a:pt x="85" y="266"/>
                        <a:pt x="85" y="266"/>
                      </a:cubicBezTo>
                      <a:cubicBezTo>
                        <a:pt x="84" y="267"/>
                        <a:pt x="82" y="267"/>
                        <a:pt x="80" y="267"/>
                      </a:cubicBezTo>
                      <a:cubicBezTo>
                        <a:pt x="76" y="267"/>
                        <a:pt x="73" y="266"/>
                        <a:pt x="70" y="264"/>
                      </a:cubicBezTo>
                      <a:cubicBezTo>
                        <a:pt x="21" y="264"/>
                        <a:pt x="21" y="264"/>
                        <a:pt x="21" y="264"/>
                      </a:cubicBezTo>
                      <a:cubicBezTo>
                        <a:pt x="18" y="264"/>
                        <a:pt x="15" y="261"/>
                        <a:pt x="15" y="258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6"/>
                        <a:pt x="18" y="33"/>
                        <a:pt x="21" y="33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ubicBezTo>
                        <a:pt x="40" y="45"/>
                        <a:pt x="42" y="47"/>
                        <a:pt x="45" y="47"/>
                      </a:cubicBezTo>
                      <a:cubicBezTo>
                        <a:pt x="48" y="47"/>
                        <a:pt x="51" y="45"/>
                        <a:pt x="51" y="42"/>
                      </a:cubicBezTo>
                      <a:cubicBezTo>
                        <a:pt x="51" y="33"/>
                        <a:pt x="51" y="33"/>
                        <a:pt x="51" y="33"/>
                      </a:cubicBezTo>
                      <a:cubicBezTo>
                        <a:pt x="81" y="33"/>
                        <a:pt x="81" y="33"/>
                        <a:pt x="81" y="33"/>
                      </a:cubicBezTo>
                      <a:cubicBezTo>
                        <a:pt x="81" y="42"/>
                        <a:pt x="81" y="42"/>
                        <a:pt x="81" y="42"/>
                      </a:cubicBezTo>
                      <a:cubicBezTo>
                        <a:pt x="81" y="45"/>
                        <a:pt x="83" y="47"/>
                        <a:pt x="86" y="47"/>
                      </a:cubicBezTo>
                      <a:cubicBezTo>
                        <a:pt x="89" y="47"/>
                        <a:pt x="91" y="45"/>
                        <a:pt x="91" y="42"/>
                      </a:cubicBezTo>
                      <a:cubicBezTo>
                        <a:pt x="91" y="33"/>
                        <a:pt x="91" y="33"/>
                        <a:pt x="91" y="33"/>
                      </a:cubicBezTo>
                      <a:cubicBezTo>
                        <a:pt x="117" y="33"/>
                        <a:pt x="117" y="33"/>
                        <a:pt x="117" y="33"/>
                      </a:cubicBezTo>
                      <a:cubicBezTo>
                        <a:pt x="117" y="42"/>
                        <a:pt x="117" y="42"/>
                        <a:pt x="117" y="42"/>
                      </a:cubicBezTo>
                      <a:cubicBezTo>
                        <a:pt x="117" y="45"/>
                        <a:pt x="120" y="47"/>
                        <a:pt x="123" y="47"/>
                      </a:cubicBezTo>
                      <a:cubicBezTo>
                        <a:pt x="125" y="47"/>
                        <a:pt x="128" y="45"/>
                        <a:pt x="128" y="42"/>
                      </a:cubicBezTo>
                      <a:cubicBezTo>
                        <a:pt x="128" y="33"/>
                        <a:pt x="128" y="33"/>
                        <a:pt x="128" y="33"/>
                      </a:cubicBezTo>
                      <a:cubicBezTo>
                        <a:pt x="157" y="33"/>
                        <a:pt x="157" y="33"/>
                        <a:pt x="157" y="33"/>
                      </a:cubicBezTo>
                      <a:cubicBezTo>
                        <a:pt x="157" y="42"/>
                        <a:pt x="157" y="42"/>
                        <a:pt x="157" y="42"/>
                      </a:cubicBezTo>
                      <a:cubicBezTo>
                        <a:pt x="157" y="45"/>
                        <a:pt x="159" y="47"/>
                        <a:pt x="162" y="47"/>
                      </a:cubicBezTo>
                      <a:cubicBezTo>
                        <a:pt x="165" y="47"/>
                        <a:pt x="167" y="45"/>
                        <a:pt x="167" y="42"/>
                      </a:cubicBezTo>
                      <a:cubicBezTo>
                        <a:pt x="167" y="33"/>
                        <a:pt x="167" y="33"/>
                        <a:pt x="167" y="33"/>
                      </a:cubicBezTo>
                      <a:cubicBezTo>
                        <a:pt x="189" y="33"/>
                        <a:pt x="189" y="33"/>
                        <a:pt x="189" y="33"/>
                      </a:cubicBezTo>
                      <a:cubicBezTo>
                        <a:pt x="192" y="33"/>
                        <a:pt x="195" y="36"/>
                        <a:pt x="195" y="39"/>
                      </a:cubicBezTo>
                      <a:cubicBezTo>
                        <a:pt x="195" y="75"/>
                        <a:pt x="195" y="75"/>
                        <a:pt x="195" y="75"/>
                      </a:cubicBezTo>
                      <a:cubicBezTo>
                        <a:pt x="210" y="59"/>
                        <a:pt x="210" y="59"/>
                        <a:pt x="210" y="59"/>
                      </a:cubicBezTo>
                      <a:cubicBezTo>
                        <a:pt x="210" y="39"/>
                        <a:pt x="210" y="39"/>
                        <a:pt x="210" y="39"/>
                      </a:cubicBezTo>
                      <a:cubicBezTo>
                        <a:pt x="210" y="27"/>
                        <a:pt x="201" y="18"/>
                        <a:pt x="189" y="18"/>
                      </a:cubicBezTo>
                      <a:cubicBezTo>
                        <a:pt x="167" y="18"/>
                        <a:pt x="167" y="18"/>
                        <a:pt x="167" y="18"/>
                      </a:cubicBezTo>
                      <a:cubicBezTo>
                        <a:pt x="167" y="5"/>
                        <a:pt x="167" y="5"/>
                        <a:pt x="167" y="5"/>
                      </a:cubicBezTo>
                      <a:cubicBezTo>
                        <a:pt x="167" y="2"/>
                        <a:pt x="165" y="0"/>
                        <a:pt x="162" y="0"/>
                      </a:cubicBezTo>
                      <a:cubicBezTo>
                        <a:pt x="159" y="0"/>
                        <a:pt x="157" y="2"/>
                        <a:pt x="157" y="5"/>
                      </a:cubicBezTo>
                      <a:cubicBezTo>
                        <a:pt x="157" y="18"/>
                        <a:pt x="157" y="18"/>
                        <a:pt x="157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8" y="5"/>
                        <a:pt x="128" y="5"/>
                        <a:pt x="128" y="5"/>
                      </a:cubicBezTo>
                      <a:cubicBezTo>
                        <a:pt x="128" y="2"/>
                        <a:pt x="125" y="0"/>
                        <a:pt x="123" y="0"/>
                      </a:cubicBezTo>
                      <a:cubicBezTo>
                        <a:pt x="120" y="0"/>
                        <a:pt x="117" y="2"/>
                        <a:pt x="117" y="5"/>
                      </a:cubicBezTo>
                      <a:cubicBezTo>
                        <a:pt x="117" y="18"/>
                        <a:pt x="117" y="18"/>
                        <a:pt x="117" y="18"/>
                      </a:cubicBezTo>
                      <a:cubicBezTo>
                        <a:pt x="91" y="18"/>
                        <a:pt x="91" y="18"/>
                        <a:pt x="91" y="1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2"/>
                        <a:pt x="89" y="0"/>
                        <a:pt x="86" y="0"/>
                      </a:cubicBezTo>
                      <a:cubicBezTo>
                        <a:pt x="83" y="0"/>
                        <a:pt x="81" y="2"/>
                        <a:pt x="81" y="5"/>
                      </a:cubicBezTo>
                      <a:cubicBezTo>
                        <a:pt x="81" y="18"/>
                        <a:pt x="81" y="18"/>
                        <a:pt x="81" y="18"/>
                      </a:cubicBezTo>
                      <a:cubicBezTo>
                        <a:pt x="51" y="18"/>
                        <a:pt x="51" y="18"/>
                        <a:pt x="51" y="18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1" y="2"/>
                        <a:pt x="48" y="0"/>
                        <a:pt x="45" y="0"/>
                      </a:cubicBezTo>
                      <a:cubicBezTo>
                        <a:pt x="42" y="0"/>
                        <a:pt x="40" y="2"/>
                        <a:pt x="40" y="5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9" y="18"/>
                        <a:pt x="0" y="27"/>
                        <a:pt x="0" y="39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cubicBezTo>
                        <a:pt x="0" y="270"/>
                        <a:pt x="9" y="279"/>
                        <a:pt x="21" y="279"/>
                      </a:cubicBezTo>
                      <a:cubicBezTo>
                        <a:pt x="189" y="279"/>
                        <a:pt x="189" y="279"/>
                        <a:pt x="189" y="279"/>
                      </a:cubicBezTo>
                      <a:cubicBezTo>
                        <a:pt x="201" y="279"/>
                        <a:pt x="210" y="270"/>
                        <a:pt x="210" y="258"/>
                      </a:cubicBezTo>
                      <a:cubicBezTo>
                        <a:pt x="210" y="182"/>
                        <a:pt x="210" y="182"/>
                        <a:pt x="210" y="182"/>
                      </a:cubicBezTo>
                      <a:cubicBezTo>
                        <a:pt x="195" y="198"/>
                        <a:pt x="195" y="198"/>
                        <a:pt x="195" y="198"/>
                      </a:cubicBezTo>
                      <a:lnTo>
                        <a:pt x="195" y="258"/>
                      </a:lnTo>
                      <a:close/>
                      <a:moveTo>
                        <a:pt x="127" y="162"/>
                      </a:moveTo>
                      <a:cubicBezTo>
                        <a:pt x="51" y="162"/>
                        <a:pt x="51" y="162"/>
                        <a:pt x="51" y="162"/>
                      </a:cubicBezTo>
                      <a:cubicBezTo>
                        <a:pt x="49" y="162"/>
                        <a:pt x="46" y="164"/>
                        <a:pt x="46" y="167"/>
                      </a:cubicBezTo>
                      <a:cubicBezTo>
                        <a:pt x="46" y="169"/>
                        <a:pt x="49" y="172"/>
                        <a:pt x="51" y="172"/>
                      </a:cubicBezTo>
                      <a:cubicBezTo>
                        <a:pt x="117" y="172"/>
                        <a:pt x="117" y="172"/>
                        <a:pt x="117" y="172"/>
                      </a:cubicBezTo>
                      <a:cubicBezTo>
                        <a:pt x="98" y="191"/>
                        <a:pt x="98" y="191"/>
                        <a:pt x="98" y="191"/>
                      </a:cubicBezTo>
                      <a:cubicBezTo>
                        <a:pt x="97" y="192"/>
                        <a:pt x="96" y="193"/>
                        <a:pt x="95" y="195"/>
                      </a:cubicBezTo>
                      <a:cubicBezTo>
                        <a:pt x="95" y="195"/>
                        <a:pt x="95" y="195"/>
                        <a:pt x="95" y="195"/>
                      </a:cubicBezTo>
                      <a:cubicBezTo>
                        <a:pt x="78" y="249"/>
                        <a:pt x="78" y="249"/>
                        <a:pt x="78" y="249"/>
                      </a:cubicBezTo>
                      <a:cubicBezTo>
                        <a:pt x="77" y="251"/>
                        <a:pt x="78" y="252"/>
                        <a:pt x="79" y="253"/>
                      </a:cubicBezTo>
                      <a:cubicBezTo>
                        <a:pt x="80" y="254"/>
                        <a:pt x="81" y="255"/>
                        <a:pt x="83" y="254"/>
                      </a:cubicBezTo>
                      <a:cubicBezTo>
                        <a:pt x="137" y="237"/>
                        <a:pt x="137" y="237"/>
                        <a:pt x="137" y="237"/>
                      </a:cubicBezTo>
                      <a:cubicBezTo>
                        <a:pt x="137" y="237"/>
                        <a:pt x="137" y="237"/>
                        <a:pt x="137" y="237"/>
                      </a:cubicBezTo>
                      <a:cubicBezTo>
                        <a:pt x="139" y="236"/>
                        <a:pt x="140" y="235"/>
                        <a:pt x="141" y="235"/>
                      </a:cubicBezTo>
                      <a:cubicBezTo>
                        <a:pt x="245" y="131"/>
                        <a:pt x="245" y="131"/>
                        <a:pt x="245" y="131"/>
                      </a:cubicBezTo>
                      <a:cubicBezTo>
                        <a:pt x="201" y="88"/>
                        <a:pt x="201" y="88"/>
                        <a:pt x="201" y="88"/>
                      </a:cubicBezTo>
                      <a:lnTo>
                        <a:pt x="127" y="162"/>
                      </a:lnTo>
                      <a:close/>
                      <a:moveTo>
                        <a:pt x="105" y="238"/>
                      </a:moveTo>
                      <a:cubicBezTo>
                        <a:pt x="94" y="227"/>
                        <a:pt x="94" y="227"/>
                        <a:pt x="94" y="227"/>
                      </a:cubicBezTo>
                      <a:cubicBezTo>
                        <a:pt x="101" y="204"/>
                        <a:pt x="101" y="204"/>
                        <a:pt x="101" y="204"/>
                      </a:cubicBezTo>
                      <a:cubicBezTo>
                        <a:pt x="128" y="231"/>
                        <a:pt x="128" y="231"/>
                        <a:pt x="128" y="231"/>
                      </a:cubicBezTo>
                      <a:lnTo>
                        <a:pt x="105" y="238"/>
                      </a:lnTo>
                      <a:close/>
                      <a:moveTo>
                        <a:pt x="269" y="92"/>
                      </a:moveTo>
                      <a:cubicBezTo>
                        <a:pt x="240" y="63"/>
                        <a:pt x="240" y="63"/>
                        <a:pt x="240" y="63"/>
                      </a:cubicBezTo>
                      <a:cubicBezTo>
                        <a:pt x="236" y="59"/>
                        <a:pt x="229" y="60"/>
                        <a:pt x="224" y="65"/>
                      </a:cubicBezTo>
                      <a:cubicBezTo>
                        <a:pt x="208" y="80"/>
                        <a:pt x="208" y="80"/>
                        <a:pt x="208" y="80"/>
                      </a:cubicBez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7" y="108"/>
                        <a:pt x="267" y="108"/>
                        <a:pt x="267" y="108"/>
                      </a:cubicBezTo>
                      <a:cubicBezTo>
                        <a:pt x="272" y="103"/>
                        <a:pt x="273" y="96"/>
                        <a:pt x="269" y="92"/>
                      </a:cubicBezTo>
                      <a:close/>
                    </a:path>
                  </a:pathLst>
                </a:custGeom>
                <a:solidFill>
                  <a:srgbClr val="7A6A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en-US" sz="1200">
                    <a:latin typeface="Agency FB" panose="020B0503020202020204" pitchFamily="34" charset="0"/>
                  </a:endParaRPr>
                </a:p>
              </p:txBody>
            </p:sp>
          </p:grpSp>
        </p:grpSp>
        <p:sp>
          <p:nvSpPr>
            <p:cNvPr id="90" name="文本框 89"/>
            <p:cNvSpPr txBox="1"/>
            <p:nvPr/>
          </p:nvSpPr>
          <p:spPr>
            <a:xfrm>
              <a:off x="4960515" y="4344391"/>
              <a:ext cx="250818" cy="91268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E376DC46-F739-41D7-A7DD-D40B924E71E1}"/>
              </a:ext>
            </a:extLst>
          </p:cNvPr>
          <p:cNvGrpSpPr/>
          <p:nvPr/>
        </p:nvGrpSpPr>
        <p:grpSpPr>
          <a:xfrm>
            <a:off x="7597056" y="1308611"/>
            <a:ext cx="1932185" cy="1967433"/>
            <a:chOff x="1007539" y="2572606"/>
            <a:chExt cx="2889973" cy="3028032"/>
          </a:xfrm>
        </p:grpSpPr>
        <p:sp>
          <p:nvSpPr>
            <p:cNvPr id="107" name="Oval 2">
              <a:extLst>
                <a:ext uri="{FF2B5EF4-FFF2-40B4-BE49-F238E27FC236}">
                  <a16:creationId xmlns:a16="http://schemas.microsoft.com/office/drawing/2014/main" id="{A7548D06-0736-4782-BA86-9E8C909F219F}"/>
                </a:ext>
              </a:extLst>
            </p:cNvPr>
            <p:cNvSpPr/>
            <p:nvPr/>
          </p:nvSpPr>
          <p:spPr>
            <a:xfrm>
              <a:off x="1584365" y="2572606"/>
              <a:ext cx="1736320" cy="1736325"/>
            </a:xfrm>
            <a:prstGeom prst="ellipse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108" name="Rectangle 1">
              <a:extLst>
                <a:ext uri="{FF2B5EF4-FFF2-40B4-BE49-F238E27FC236}">
                  <a16:creationId xmlns:a16="http://schemas.microsoft.com/office/drawing/2014/main" id="{B538A499-B314-4037-A3BC-4035341D499E}"/>
                </a:ext>
              </a:extLst>
            </p:cNvPr>
            <p:cNvSpPr/>
            <p:nvPr/>
          </p:nvSpPr>
          <p:spPr>
            <a:xfrm>
              <a:off x="1007539" y="3408968"/>
              <a:ext cx="2889973" cy="219167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ffectLst>
              <a:outerShdw blurRad="76200" dir="18900000" sy="23000" kx="-1200000" algn="bl" rotWithShape="0">
                <a:srgbClr val="58595B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Agency FB" panose="020B0503020202020204" pitchFamily="34" charset="0"/>
                </a:rPr>
                <a:t>发布领养宠物页面</a:t>
              </a:r>
              <a:endParaRPr lang="en-US" sz="1600" b="1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09" name="Group 4">
              <a:extLst>
                <a:ext uri="{FF2B5EF4-FFF2-40B4-BE49-F238E27FC236}">
                  <a16:creationId xmlns:a16="http://schemas.microsoft.com/office/drawing/2014/main" id="{C65E8295-183A-47BA-8A71-E890F0E5A55C}"/>
                </a:ext>
              </a:extLst>
            </p:cNvPr>
            <p:cNvGrpSpPr/>
            <p:nvPr/>
          </p:nvGrpSpPr>
          <p:grpSpPr>
            <a:xfrm>
              <a:off x="1683566" y="2706031"/>
              <a:ext cx="1502011" cy="1504938"/>
              <a:chOff x="2392745" y="4717819"/>
              <a:chExt cx="1907720" cy="1911434"/>
            </a:xfrm>
          </p:grpSpPr>
          <p:sp>
            <p:nvSpPr>
              <p:cNvPr id="111" name="Oval 15">
                <a:extLst>
                  <a:ext uri="{FF2B5EF4-FFF2-40B4-BE49-F238E27FC236}">
                    <a16:creationId xmlns:a16="http://schemas.microsoft.com/office/drawing/2014/main" id="{29632C67-4D54-4FF9-9735-FFC3C0B30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745" y="4717819"/>
                <a:ext cx="1907720" cy="19114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en-US" sz="1200">
                  <a:latin typeface="Agency FB" panose="020B0503020202020204" pitchFamily="34" charset="0"/>
                </a:endParaRPr>
              </a:p>
            </p:txBody>
          </p:sp>
          <p:sp>
            <p:nvSpPr>
              <p:cNvPr id="112" name="Freeform 13">
                <a:extLst>
                  <a:ext uri="{FF2B5EF4-FFF2-40B4-BE49-F238E27FC236}">
                    <a16:creationId xmlns:a16="http://schemas.microsoft.com/office/drawing/2014/main" id="{951CD2B0-1811-4B2A-95F4-502A22B971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3422" y="5267023"/>
                <a:ext cx="1205920" cy="930564"/>
              </a:xfrm>
              <a:custGeom>
                <a:avLst/>
                <a:gdLst>
                  <a:gd name="T0" fmla="*/ 288 w 358"/>
                  <a:gd name="T1" fmla="*/ 46 h 276"/>
                  <a:gd name="T2" fmla="*/ 216 w 358"/>
                  <a:gd name="T3" fmla="*/ 7 h 276"/>
                  <a:gd name="T4" fmla="*/ 118 w 358"/>
                  <a:gd name="T5" fmla="*/ 77 h 276"/>
                  <a:gd name="T6" fmla="*/ 150 w 358"/>
                  <a:gd name="T7" fmla="*/ 95 h 276"/>
                  <a:gd name="T8" fmla="*/ 224 w 358"/>
                  <a:gd name="T9" fmla="*/ 71 h 276"/>
                  <a:gd name="T10" fmla="*/ 330 w 358"/>
                  <a:gd name="T11" fmla="*/ 154 h 276"/>
                  <a:gd name="T12" fmla="*/ 358 w 358"/>
                  <a:gd name="T13" fmla="*/ 36 h 276"/>
                  <a:gd name="T14" fmla="*/ 122 w 358"/>
                  <a:gd name="T15" fmla="*/ 227 h 276"/>
                  <a:gd name="T16" fmla="*/ 99 w 358"/>
                  <a:gd name="T17" fmla="*/ 200 h 276"/>
                  <a:gd name="T18" fmla="*/ 76 w 358"/>
                  <a:gd name="T19" fmla="*/ 175 h 276"/>
                  <a:gd name="T20" fmla="*/ 41 w 358"/>
                  <a:gd name="T21" fmla="*/ 156 h 276"/>
                  <a:gd name="T22" fmla="*/ 58 w 358"/>
                  <a:gd name="T23" fmla="*/ 192 h 276"/>
                  <a:gd name="T24" fmla="*/ 82 w 358"/>
                  <a:gd name="T25" fmla="*/ 217 h 276"/>
                  <a:gd name="T26" fmla="*/ 107 w 358"/>
                  <a:gd name="T27" fmla="*/ 241 h 276"/>
                  <a:gd name="T28" fmla="*/ 140 w 358"/>
                  <a:gd name="T29" fmla="*/ 263 h 276"/>
                  <a:gd name="T30" fmla="*/ 122 w 358"/>
                  <a:gd name="T31" fmla="*/ 227 h 276"/>
                  <a:gd name="T32" fmla="*/ 215 w 358"/>
                  <a:gd name="T33" fmla="*/ 97 h 276"/>
                  <a:gd name="T34" fmla="*/ 160 w 358"/>
                  <a:gd name="T35" fmla="*/ 108 h 276"/>
                  <a:gd name="T36" fmla="*/ 103 w 358"/>
                  <a:gd name="T37" fmla="*/ 78 h 276"/>
                  <a:gd name="T38" fmla="*/ 167 w 358"/>
                  <a:gd name="T39" fmla="*/ 18 h 276"/>
                  <a:gd name="T40" fmla="*/ 67 w 358"/>
                  <a:gd name="T41" fmla="*/ 36 h 276"/>
                  <a:gd name="T42" fmla="*/ 0 w 358"/>
                  <a:gd name="T43" fmla="*/ 24 h 276"/>
                  <a:gd name="T44" fmla="*/ 19 w 358"/>
                  <a:gd name="T45" fmla="*/ 159 h 276"/>
                  <a:gd name="T46" fmla="*/ 84 w 358"/>
                  <a:gd name="T47" fmla="*/ 143 h 276"/>
                  <a:gd name="T48" fmla="*/ 107 w 358"/>
                  <a:gd name="T49" fmla="*/ 168 h 276"/>
                  <a:gd name="T50" fmla="*/ 130 w 358"/>
                  <a:gd name="T51" fmla="*/ 193 h 276"/>
                  <a:gd name="T52" fmla="*/ 155 w 358"/>
                  <a:gd name="T53" fmla="*/ 220 h 276"/>
                  <a:gd name="T54" fmla="*/ 164 w 358"/>
                  <a:gd name="T55" fmla="*/ 252 h 276"/>
                  <a:gd name="T56" fmla="*/ 172 w 358"/>
                  <a:gd name="T57" fmla="*/ 261 h 276"/>
                  <a:gd name="T58" fmla="*/ 195 w 358"/>
                  <a:gd name="T59" fmla="*/ 238 h 276"/>
                  <a:gd name="T60" fmla="*/ 194 w 358"/>
                  <a:gd name="T61" fmla="*/ 237 h 276"/>
                  <a:gd name="T62" fmla="*/ 202 w 358"/>
                  <a:gd name="T63" fmla="*/ 239 h 276"/>
                  <a:gd name="T64" fmla="*/ 204 w 358"/>
                  <a:gd name="T65" fmla="*/ 241 h 276"/>
                  <a:gd name="T66" fmla="*/ 227 w 358"/>
                  <a:gd name="T67" fmla="*/ 218 h 276"/>
                  <a:gd name="T68" fmla="*/ 225 w 358"/>
                  <a:gd name="T69" fmla="*/ 216 h 276"/>
                  <a:gd name="T70" fmla="*/ 235 w 358"/>
                  <a:gd name="T71" fmla="*/ 219 h 276"/>
                  <a:gd name="T72" fmla="*/ 257 w 358"/>
                  <a:gd name="T73" fmla="*/ 219 h 276"/>
                  <a:gd name="T74" fmla="*/ 258 w 358"/>
                  <a:gd name="T75" fmla="*/ 196 h 276"/>
                  <a:gd name="T76" fmla="*/ 262 w 358"/>
                  <a:gd name="T77" fmla="*/ 191 h 276"/>
                  <a:gd name="T78" fmla="*/ 284 w 358"/>
                  <a:gd name="T79" fmla="*/ 192 h 276"/>
                  <a:gd name="T80" fmla="*/ 284 w 358"/>
                  <a:gd name="T81" fmla="*/ 1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58" h="276">
                    <a:moveTo>
                      <a:pt x="302" y="49"/>
                    </a:moveTo>
                    <a:cubicBezTo>
                      <a:pt x="296" y="50"/>
                      <a:pt x="288" y="46"/>
                      <a:pt x="288" y="46"/>
                    </a:cubicBezTo>
                    <a:cubicBezTo>
                      <a:pt x="288" y="46"/>
                      <a:pt x="271" y="31"/>
                      <a:pt x="251" y="14"/>
                    </a:cubicBezTo>
                    <a:cubicBezTo>
                      <a:pt x="236" y="0"/>
                      <a:pt x="227" y="1"/>
                      <a:pt x="216" y="7"/>
                    </a:cubicBezTo>
                    <a:cubicBezTo>
                      <a:pt x="197" y="18"/>
                      <a:pt x="153" y="44"/>
                      <a:pt x="131" y="57"/>
                    </a:cubicBezTo>
                    <a:cubicBezTo>
                      <a:pt x="123" y="60"/>
                      <a:pt x="118" y="68"/>
                      <a:pt x="118" y="77"/>
                    </a:cubicBezTo>
                    <a:cubicBezTo>
                      <a:pt x="118" y="89"/>
                      <a:pt x="127" y="99"/>
                      <a:pt x="138" y="99"/>
                    </a:cubicBezTo>
                    <a:cubicBezTo>
                      <a:pt x="143" y="99"/>
                      <a:pt x="147" y="97"/>
                      <a:pt x="150" y="95"/>
                    </a:cubicBezTo>
                    <a:cubicBezTo>
                      <a:pt x="159" y="90"/>
                      <a:pt x="182" y="78"/>
                      <a:pt x="197" y="70"/>
                    </a:cubicBezTo>
                    <a:cubicBezTo>
                      <a:pt x="213" y="61"/>
                      <a:pt x="224" y="71"/>
                      <a:pt x="224" y="71"/>
                    </a:cubicBezTo>
                    <a:cubicBezTo>
                      <a:pt x="224" y="71"/>
                      <a:pt x="283" y="132"/>
                      <a:pt x="300" y="149"/>
                    </a:cubicBezTo>
                    <a:cubicBezTo>
                      <a:pt x="311" y="160"/>
                      <a:pt x="326" y="155"/>
                      <a:pt x="330" y="154"/>
                    </a:cubicBezTo>
                    <a:cubicBezTo>
                      <a:pt x="335" y="154"/>
                      <a:pt x="358" y="149"/>
                      <a:pt x="358" y="149"/>
                    </a:cubicBezTo>
                    <a:cubicBezTo>
                      <a:pt x="358" y="36"/>
                      <a:pt x="358" y="36"/>
                      <a:pt x="358" y="36"/>
                    </a:cubicBezTo>
                    <a:cubicBezTo>
                      <a:pt x="358" y="36"/>
                      <a:pt x="316" y="47"/>
                      <a:pt x="302" y="49"/>
                    </a:cubicBezTo>
                    <a:close/>
                    <a:moveTo>
                      <a:pt x="122" y="227"/>
                    </a:moveTo>
                    <a:cubicBezTo>
                      <a:pt x="124" y="219"/>
                      <a:pt x="123" y="211"/>
                      <a:pt x="118" y="205"/>
                    </a:cubicBezTo>
                    <a:cubicBezTo>
                      <a:pt x="113" y="200"/>
                      <a:pt x="106" y="198"/>
                      <a:pt x="99" y="200"/>
                    </a:cubicBezTo>
                    <a:cubicBezTo>
                      <a:pt x="101" y="193"/>
                      <a:pt x="100" y="185"/>
                      <a:pt x="95" y="180"/>
                    </a:cubicBezTo>
                    <a:cubicBezTo>
                      <a:pt x="90" y="175"/>
                      <a:pt x="83" y="173"/>
                      <a:pt x="76" y="175"/>
                    </a:cubicBezTo>
                    <a:cubicBezTo>
                      <a:pt x="77" y="168"/>
                      <a:pt x="76" y="160"/>
                      <a:pt x="71" y="155"/>
                    </a:cubicBezTo>
                    <a:cubicBezTo>
                      <a:pt x="64" y="146"/>
                      <a:pt x="50" y="147"/>
                      <a:pt x="41" y="156"/>
                    </a:cubicBezTo>
                    <a:cubicBezTo>
                      <a:pt x="32" y="164"/>
                      <a:pt x="27" y="180"/>
                      <a:pt x="35" y="190"/>
                    </a:cubicBezTo>
                    <a:cubicBezTo>
                      <a:pt x="42" y="199"/>
                      <a:pt x="52" y="193"/>
                      <a:pt x="58" y="192"/>
                    </a:cubicBezTo>
                    <a:cubicBezTo>
                      <a:pt x="57" y="199"/>
                      <a:pt x="51" y="205"/>
                      <a:pt x="58" y="215"/>
                    </a:cubicBezTo>
                    <a:cubicBezTo>
                      <a:pt x="65" y="224"/>
                      <a:pt x="75" y="218"/>
                      <a:pt x="82" y="217"/>
                    </a:cubicBezTo>
                    <a:cubicBezTo>
                      <a:pt x="80" y="224"/>
                      <a:pt x="74" y="231"/>
                      <a:pt x="81" y="240"/>
                    </a:cubicBezTo>
                    <a:cubicBezTo>
                      <a:pt x="88" y="248"/>
                      <a:pt x="99" y="244"/>
                      <a:pt x="107" y="241"/>
                    </a:cubicBezTo>
                    <a:cubicBezTo>
                      <a:pt x="104" y="249"/>
                      <a:pt x="98" y="257"/>
                      <a:pt x="105" y="267"/>
                    </a:cubicBezTo>
                    <a:cubicBezTo>
                      <a:pt x="113" y="276"/>
                      <a:pt x="132" y="272"/>
                      <a:pt x="140" y="263"/>
                    </a:cubicBezTo>
                    <a:cubicBezTo>
                      <a:pt x="149" y="254"/>
                      <a:pt x="150" y="240"/>
                      <a:pt x="142" y="232"/>
                    </a:cubicBezTo>
                    <a:cubicBezTo>
                      <a:pt x="137" y="226"/>
                      <a:pt x="129" y="225"/>
                      <a:pt x="122" y="227"/>
                    </a:cubicBezTo>
                    <a:close/>
                    <a:moveTo>
                      <a:pt x="284" y="168"/>
                    </a:moveTo>
                    <a:cubicBezTo>
                      <a:pt x="220" y="102"/>
                      <a:pt x="250" y="133"/>
                      <a:pt x="215" y="97"/>
                    </a:cubicBezTo>
                    <a:cubicBezTo>
                      <a:pt x="215" y="97"/>
                      <a:pt x="205" y="86"/>
                      <a:pt x="191" y="93"/>
                    </a:cubicBezTo>
                    <a:cubicBezTo>
                      <a:pt x="181" y="97"/>
                      <a:pt x="169" y="103"/>
                      <a:pt x="160" y="108"/>
                    </a:cubicBezTo>
                    <a:cubicBezTo>
                      <a:pt x="149" y="113"/>
                      <a:pt x="141" y="115"/>
                      <a:pt x="139" y="115"/>
                    </a:cubicBezTo>
                    <a:cubicBezTo>
                      <a:pt x="119" y="115"/>
                      <a:pt x="103" y="98"/>
                      <a:pt x="103" y="78"/>
                    </a:cubicBezTo>
                    <a:cubicBezTo>
                      <a:pt x="103" y="64"/>
                      <a:pt x="110" y="53"/>
                      <a:pt x="120" y="46"/>
                    </a:cubicBezTo>
                    <a:cubicBezTo>
                      <a:pt x="134" y="36"/>
                      <a:pt x="167" y="18"/>
                      <a:pt x="167" y="18"/>
                    </a:cubicBezTo>
                    <a:cubicBezTo>
                      <a:pt x="167" y="18"/>
                      <a:pt x="157" y="5"/>
                      <a:pt x="135" y="5"/>
                    </a:cubicBezTo>
                    <a:cubicBezTo>
                      <a:pt x="113" y="5"/>
                      <a:pt x="67" y="36"/>
                      <a:pt x="67" y="36"/>
                    </a:cubicBezTo>
                    <a:cubicBezTo>
                      <a:pt x="67" y="36"/>
                      <a:pt x="54" y="44"/>
                      <a:pt x="36" y="3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3"/>
                      <a:pt x="10" y="156"/>
                      <a:pt x="19" y="159"/>
                    </a:cubicBezTo>
                    <a:cubicBezTo>
                      <a:pt x="21" y="153"/>
                      <a:pt x="25" y="148"/>
                      <a:pt x="29" y="143"/>
                    </a:cubicBezTo>
                    <a:cubicBezTo>
                      <a:pt x="45" y="128"/>
                      <a:pt x="70" y="128"/>
                      <a:pt x="84" y="143"/>
                    </a:cubicBezTo>
                    <a:cubicBezTo>
                      <a:pt x="88" y="147"/>
                      <a:pt x="91" y="152"/>
                      <a:pt x="92" y="158"/>
                    </a:cubicBezTo>
                    <a:cubicBezTo>
                      <a:pt x="98" y="160"/>
                      <a:pt x="103" y="163"/>
                      <a:pt x="107" y="168"/>
                    </a:cubicBezTo>
                    <a:cubicBezTo>
                      <a:pt x="111" y="172"/>
                      <a:pt x="114" y="178"/>
                      <a:pt x="115" y="183"/>
                    </a:cubicBezTo>
                    <a:cubicBezTo>
                      <a:pt x="121" y="185"/>
                      <a:pt x="126" y="188"/>
                      <a:pt x="130" y="193"/>
                    </a:cubicBezTo>
                    <a:cubicBezTo>
                      <a:pt x="135" y="198"/>
                      <a:pt x="138" y="204"/>
                      <a:pt x="139" y="210"/>
                    </a:cubicBezTo>
                    <a:cubicBezTo>
                      <a:pt x="145" y="212"/>
                      <a:pt x="150" y="215"/>
                      <a:pt x="155" y="220"/>
                    </a:cubicBezTo>
                    <a:cubicBezTo>
                      <a:pt x="163" y="228"/>
                      <a:pt x="166" y="240"/>
                      <a:pt x="164" y="252"/>
                    </a:cubicBezTo>
                    <a:cubicBezTo>
                      <a:pt x="164" y="252"/>
                      <a:pt x="164" y="252"/>
                      <a:pt x="164" y="252"/>
                    </a:cubicBezTo>
                    <a:cubicBezTo>
                      <a:pt x="164" y="252"/>
                      <a:pt x="164" y="252"/>
                      <a:pt x="164" y="252"/>
                    </a:cubicBezTo>
                    <a:cubicBezTo>
                      <a:pt x="164" y="252"/>
                      <a:pt x="169" y="258"/>
                      <a:pt x="172" y="261"/>
                    </a:cubicBezTo>
                    <a:cubicBezTo>
                      <a:pt x="178" y="268"/>
                      <a:pt x="188" y="268"/>
                      <a:pt x="195" y="261"/>
                    </a:cubicBezTo>
                    <a:cubicBezTo>
                      <a:pt x="201" y="255"/>
                      <a:pt x="201" y="245"/>
                      <a:pt x="195" y="238"/>
                    </a:cubicBezTo>
                    <a:cubicBezTo>
                      <a:pt x="194" y="238"/>
                      <a:pt x="194" y="238"/>
                      <a:pt x="194" y="238"/>
                    </a:cubicBezTo>
                    <a:cubicBezTo>
                      <a:pt x="194" y="238"/>
                      <a:pt x="194" y="238"/>
                      <a:pt x="194" y="237"/>
                    </a:cubicBezTo>
                    <a:cubicBezTo>
                      <a:pt x="173" y="216"/>
                      <a:pt x="172" y="214"/>
                      <a:pt x="174" y="212"/>
                    </a:cubicBezTo>
                    <a:cubicBezTo>
                      <a:pt x="176" y="210"/>
                      <a:pt x="179" y="215"/>
                      <a:pt x="202" y="239"/>
                    </a:cubicBezTo>
                    <a:cubicBezTo>
                      <a:pt x="203" y="239"/>
                      <a:pt x="203" y="239"/>
                      <a:pt x="203" y="239"/>
                    </a:cubicBezTo>
                    <a:cubicBezTo>
                      <a:pt x="203" y="240"/>
                      <a:pt x="204" y="241"/>
                      <a:pt x="204" y="241"/>
                    </a:cubicBezTo>
                    <a:cubicBezTo>
                      <a:pt x="211" y="248"/>
                      <a:pt x="221" y="248"/>
                      <a:pt x="227" y="241"/>
                    </a:cubicBezTo>
                    <a:cubicBezTo>
                      <a:pt x="233" y="235"/>
                      <a:pt x="233" y="224"/>
                      <a:pt x="227" y="218"/>
                    </a:cubicBezTo>
                    <a:cubicBezTo>
                      <a:pt x="226" y="218"/>
                      <a:pt x="226" y="217"/>
                      <a:pt x="226" y="217"/>
                    </a:cubicBezTo>
                    <a:cubicBezTo>
                      <a:pt x="225" y="217"/>
                      <a:pt x="225" y="216"/>
                      <a:pt x="225" y="216"/>
                    </a:cubicBezTo>
                    <a:cubicBezTo>
                      <a:pt x="204" y="194"/>
                      <a:pt x="201" y="190"/>
                      <a:pt x="203" y="188"/>
                    </a:cubicBezTo>
                    <a:cubicBezTo>
                      <a:pt x="205" y="186"/>
                      <a:pt x="214" y="198"/>
                      <a:pt x="235" y="219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42" y="225"/>
                      <a:pt x="251" y="225"/>
                      <a:pt x="257" y="219"/>
                    </a:cubicBezTo>
                    <a:cubicBezTo>
                      <a:pt x="263" y="213"/>
                      <a:pt x="263" y="204"/>
                      <a:pt x="258" y="197"/>
                    </a:cubicBezTo>
                    <a:cubicBezTo>
                      <a:pt x="258" y="197"/>
                      <a:pt x="258" y="196"/>
                      <a:pt x="258" y="196"/>
                    </a:cubicBezTo>
                    <a:cubicBezTo>
                      <a:pt x="231" y="168"/>
                      <a:pt x="232" y="168"/>
                      <a:pt x="234" y="166"/>
                    </a:cubicBezTo>
                    <a:cubicBezTo>
                      <a:pt x="236" y="165"/>
                      <a:pt x="236" y="165"/>
                      <a:pt x="262" y="191"/>
                    </a:cubicBezTo>
                    <a:cubicBezTo>
                      <a:pt x="262" y="192"/>
                      <a:pt x="262" y="192"/>
                      <a:pt x="262" y="192"/>
                    </a:cubicBezTo>
                    <a:cubicBezTo>
                      <a:pt x="268" y="198"/>
                      <a:pt x="278" y="198"/>
                      <a:pt x="284" y="192"/>
                    </a:cubicBezTo>
                    <a:cubicBezTo>
                      <a:pt x="290" y="185"/>
                      <a:pt x="290" y="175"/>
                      <a:pt x="284" y="169"/>
                    </a:cubicBezTo>
                    <a:cubicBezTo>
                      <a:pt x="284" y="168"/>
                      <a:pt x="284" y="168"/>
                      <a:pt x="284" y="168"/>
                    </a:cubicBezTo>
                    <a:close/>
                  </a:path>
                </a:pathLst>
              </a:custGeom>
              <a:solidFill>
                <a:srgbClr val="F3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en-US" sz="1200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494E4155-A550-4E90-8057-C8CE5D016AD4}"/>
                </a:ext>
              </a:extLst>
            </p:cNvPr>
            <p:cNvSpPr txBox="1"/>
            <p:nvPr/>
          </p:nvSpPr>
          <p:spPr>
            <a:xfrm>
              <a:off x="1094624" y="4344390"/>
              <a:ext cx="250818" cy="54234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E98C016C-13FD-4CCD-A28C-526479584398}"/>
              </a:ext>
            </a:extLst>
          </p:cNvPr>
          <p:cNvGrpSpPr/>
          <p:nvPr/>
        </p:nvGrpSpPr>
        <p:grpSpPr>
          <a:xfrm>
            <a:off x="4071667" y="3436874"/>
            <a:ext cx="1932185" cy="1934032"/>
            <a:chOff x="4873457" y="2572604"/>
            <a:chExt cx="2889977" cy="3028028"/>
          </a:xfrm>
        </p:grpSpPr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FD06C158-71C2-4541-B4AB-97033660F8AA}"/>
                </a:ext>
              </a:extLst>
            </p:cNvPr>
            <p:cNvGrpSpPr/>
            <p:nvPr/>
          </p:nvGrpSpPr>
          <p:grpSpPr>
            <a:xfrm>
              <a:off x="4873457" y="2572604"/>
              <a:ext cx="2889977" cy="3028028"/>
              <a:chOff x="4873457" y="2572604"/>
              <a:chExt cx="2889977" cy="3028028"/>
            </a:xfrm>
          </p:grpSpPr>
          <p:sp>
            <p:nvSpPr>
              <p:cNvPr id="116" name="Oval 55">
                <a:extLst>
                  <a:ext uri="{FF2B5EF4-FFF2-40B4-BE49-F238E27FC236}">
                    <a16:creationId xmlns:a16="http://schemas.microsoft.com/office/drawing/2014/main" id="{E471A87A-08EC-4F34-8BDE-49DACA472EC4}"/>
                  </a:ext>
                </a:extLst>
              </p:cNvPr>
              <p:cNvSpPr/>
              <p:nvPr/>
            </p:nvSpPr>
            <p:spPr>
              <a:xfrm>
                <a:off x="5450283" y="2572604"/>
                <a:ext cx="1736323" cy="1736323"/>
              </a:xfrm>
              <a:prstGeom prst="ellipse">
                <a:avLst/>
              </a:prstGeom>
              <a:solidFill>
                <a:srgbClr val="7A6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Agency FB" panose="020B0503020202020204" pitchFamily="34" charset="0"/>
                </a:endParaRPr>
              </a:p>
            </p:txBody>
          </p:sp>
          <p:sp>
            <p:nvSpPr>
              <p:cNvPr id="117" name="Rectangle 60">
                <a:extLst>
                  <a:ext uri="{FF2B5EF4-FFF2-40B4-BE49-F238E27FC236}">
                    <a16:creationId xmlns:a16="http://schemas.microsoft.com/office/drawing/2014/main" id="{4BB5A35C-AA7F-43B0-B3DF-079A01793B4E}"/>
                  </a:ext>
                </a:extLst>
              </p:cNvPr>
              <p:cNvSpPr/>
              <p:nvPr/>
            </p:nvSpPr>
            <p:spPr>
              <a:xfrm>
                <a:off x="4873457" y="3408964"/>
                <a:ext cx="2889977" cy="2191668"/>
              </a:xfrm>
              <a:prstGeom prst="rect">
                <a:avLst/>
              </a:prstGeom>
              <a:solidFill>
                <a:srgbClr val="7A6A56"/>
              </a:solidFill>
              <a:ln>
                <a:noFill/>
              </a:ln>
              <a:effectLst>
                <a:outerShdw blurRad="76200" dir="18900000" sy="23000" kx="-1200000" algn="bl" rotWithShape="0">
                  <a:srgbClr val="58595B">
                    <a:alpha val="8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信息审核页面</a:t>
                </a:r>
                <a:endParaRPr lang="en-US" sz="1600" b="1" dirty="0">
                  <a:solidFill>
                    <a:schemeClr val="tx1"/>
                  </a:solidFill>
                  <a:latin typeface="Agency FB" panose="020B0503020202020204" pitchFamily="34" charset="0"/>
                </a:endParaRPr>
              </a:p>
            </p:txBody>
          </p:sp>
          <p:grpSp>
            <p:nvGrpSpPr>
              <p:cNvPr id="118" name="Group 5">
                <a:extLst>
                  <a:ext uri="{FF2B5EF4-FFF2-40B4-BE49-F238E27FC236}">
                    <a16:creationId xmlns:a16="http://schemas.microsoft.com/office/drawing/2014/main" id="{1624DB29-EFAC-4EDC-A5E5-9AB917A77817}"/>
                  </a:ext>
                </a:extLst>
              </p:cNvPr>
              <p:cNvGrpSpPr/>
              <p:nvPr/>
            </p:nvGrpSpPr>
            <p:grpSpPr>
              <a:xfrm>
                <a:off x="5567413" y="2706029"/>
                <a:ext cx="1502013" cy="1504937"/>
                <a:chOff x="8191619" y="4717819"/>
                <a:chExt cx="1907720" cy="1911434"/>
              </a:xfrm>
            </p:grpSpPr>
            <p:sp>
              <p:nvSpPr>
                <p:cNvPr id="119" name="Oval 15">
                  <a:extLst>
                    <a:ext uri="{FF2B5EF4-FFF2-40B4-BE49-F238E27FC236}">
                      <a16:creationId xmlns:a16="http://schemas.microsoft.com/office/drawing/2014/main" id="{6BC2B97B-88CB-476C-875C-98C599455B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91619" y="4717819"/>
                  <a:ext cx="1907720" cy="1911434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en-US" sz="1200">
                    <a:latin typeface="Agency FB" panose="020B0503020202020204" pitchFamily="34" charset="0"/>
                  </a:endParaRPr>
                </a:p>
              </p:txBody>
            </p:sp>
            <p:sp>
              <p:nvSpPr>
                <p:cNvPr id="120" name="Freeform 5">
                  <a:extLst>
                    <a:ext uri="{FF2B5EF4-FFF2-40B4-BE49-F238E27FC236}">
                      <a16:creationId xmlns:a16="http://schemas.microsoft.com/office/drawing/2014/main" id="{CE51676E-59C8-4998-B1B8-2387569B06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718735" y="5174485"/>
                  <a:ext cx="1010339" cy="1033618"/>
                </a:xfrm>
                <a:custGeom>
                  <a:avLst/>
                  <a:gdLst>
                    <a:gd name="T0" fmla="*/ 51 w 273"/>
                    <a:gd name="T1" fmla="*/ 119 h 279"/>
                    <a:gd name="T2" fmla="*/ 51 w 273"/>
                    <a:gd name="T3" fmla="*/ 129 h 279"/>
                    <a:gd name="T4" fmla="*/ 158 w 273"/>
                    <a:gd name="T5" fmla="*/ 124 h 279"/>
                    <a:gd name="T6" fmla="*/ 154 w 273"/>
                    <a:gd name="T7" fmla="*/ 80 h 279"/>
                    <a:gd name="T8" fmla="*/ 46 w 273"/>
                    <a:gd name="T9" fmla="*/ 85 h 279"/>
                    <a:gd name="T10" fmla="*/ 154 w 273"/>
                    <a:gd name="T11" fmla="*/ 90 h 279"/>
                    <a:gd name="T12" fmla="*/ 154 w 273"/>
                    <a:gd name="T13" fmla="*/ 80 h 279"/>
                    <a:gd name="T14" fmla="*/ 189 w 273"/>
                    <a:gd name="T15" fmla="*/ 264 h 279"/>
                    <a:gd name="T16" fmla="*/ 85 w 273"/>
                    <a:gd name="T17" fmla="*/ 266 h 279"/>
                    <a:gd name="T18" fmla="*/ 70 w 273"/>
                    <a:gd name="T19" fmla="*/ 264 h 279"/>
                    <a:gd name="T20" fmla="*/ 15 w 273"/>
                    <a:gd name="T21" fmla="*/ 258 h 279"/>
                    <a:gd name="T22" fmla="*/ 21 w 273"/>
                    <a:gd name="T23" fmla="*/ 33 h 279"/>
                    <a:gd name="T24" fmla="*/ 40 w 273"/>
                    <a:gd name="T25" fmla="*/ 42 h 279"/>
                    <a:gd name="T26" fmla="*/ 51 w 273"/>
                    <a:gd name="T27" fmla="*/ 42 h 279"/>
                    <a:gd name="T28" fmla="*/ 81 w 273"/>
                    <a:gd name="T29" fmla="*/ 33 h 279"/>
                    <a:gd name="T30" fmla="*/ 86 w 273"/>
                    <a:gd name="T31" fmla="*/ 47 h 279"/>
                    <a:gd name="T32" fmla="*/ 91 w 273"/>
                    <a:gd name="T33" fmla="*/ 33 h 279"/>
                    <a:gd name="T34" fmla="*/ 117 w 273"/>
                    <a:gd name="T35" fmla="*/ 42 h 279"/>
                    <a:gd name="T36" fmla="*/ 128 w 273"/>
                    <a:gd name="T37" fmla="*/ 42 h 279"/>
                    <a:gd name="T38" fmla="*/ 157 w 273"/>
                    <a:gd name="T39" fmla="*/ 33 h 279"/>
                    <a:gd name="T40" fmla="*/ 162 w 273"/>
                    <a:gd name="T41" fmla="*/ 47 h 279"/>
                    <a:gd name="T42" fmla="*/ 167 w 273"/>
                    <a:gd name="T43" fmla="*/ 33 h 279"/>
                    <a:gd name="T44" fmla="*/ 195 w 273"/>
                    <a:gd name="T45" fmla="*/ 39 h 279"/>
                    <a:gd name="T46" fmla="*/ 210 w 273"/>
                    <a:gd name="T47" fmla="*/ 59 h 279"/>
                    <a:gd name="T48" fmla="*/ 189 w 273"/>
                    <a:gd name="T49" fmla="*/ 18 h 279"/>
                    <a:gd name="T50" fmla="*/ 167 w 273"/>
                    <a:gd name="T51" fmla="*/ 5 h 279"/>
                    <a:gd name="T52" fmla="*/ 157 w 273"/>
                    <a:gd name="T53" fmla="*/ 5 h 279"/>
                    <a:gd name="T54" fmla="*/ 128 w 273"/>
                    <a:gd name="T55" fmla="*/ 18 h 279"/>
                    <a:gd name="T56" fmla="*/ 123 w 273"/>
                    <a:gd name="T57" fmla="*/ 0 h 279"/>
                    <a:gd name="T58" fmla="*/ 117 w 273"/>
                    <a:gd name="T59" fmla="*/ 18 h 279"/>
                    <a:gd name="T60" fmla="*/ 91 w 273"/>
                    <a:gd name="T61" fmla="*/ 5 h 279"/>
                    <a:gd name="T62" fmla="*/ 81 w 273"/>
                    <a:gd name="T63" fmla="*/ 5 h 279"/>
                    <a:gd name="T64" fmla="*/ 51 w 273"/>
                    <a:gd name="T65" fmla="*/ 18 h 279"/>
                    <a:gd name="T66" fmla="*/ 45 w 273"/>
                    <a:gd name="T67" fmla="*/ 0 h 279"/>
                    <a:gd name="T68" fmla="*/ 40 w 273"/>
                    <a:gd name="T69" fmla="*/ 18 h 279"/>
                    <a:gd name="T70" fmla="*/ 0 w 273"/>
                    <a:gd name="T71" fmla="*/ 39 h 279"/>
                    <a:gd name="T72" fmla="*/ 21 w 273"/>
                    <a:gd name="T73" fmla="*/ 279 h 279"/>
                    <a:gd name="T74" fmla="*/ 210 w 273"/>
                    <a:gd name="T75" fmla="*/ 258 h 279"/>
                    <a:gd name="T76" fmla="*/ 195 w 273"/>
                    <a:gd name="T77" fmla="*/ 198 h 279"/>
                    <a:gd name="T78" fmla="*/ 127 w 273"/>
                    <a:gd name="T79" fmla="*/ 162 h 279"/>
                    <a:gd name="T80" fmla="*/ 46 w 273"/>
                    <a:gd name="T81" fmla="*/ 167 h 279"/>
                    <a:gd name="T82" fmla="*/ 117 w 273"/>
                    <a:gd name="T83" fmla="*/ 172 h 279"/>
                    <a:gd name="T84" fmla="*/ 95 w 273"/>
                    <a:gd name="T85" fmla="*/ 195 h 279"/>
                    <a:gd name="T86" fmla="*/ 78 w 273"/>
                    <a:gd name="T87" fmla="*/ 249 h 279"/>
                    <a:gd name="T88" fmla="*/ 83 w 273"/>
                    <a:gd name="T89" fmla="*/ 254 h 279"/>
                    <a:gd name="T90" fmla="*/ 137 w 273"/>
                    <a:gd name="T91" fmla="*/ 237 h 279"/>
                    <a:gd name="T92" fmla="*/ 245 w 273"/>
                    <a:gd name="T93" fmla="*/ 131 h 279"/>
                    <a:gd name="T94" fmla="*/ 127 w 273"/>
                    <a:gd name="T95" fmla="*/ 162 h 279"/>
                    <a:gd name="T96" fmla="*/ 94 w 273"/>
                    <a:gd name="T97" fmla="*/ 227 h 279"/>
                    <a:gd name="T98" fmla="*/ 128 w 273"/>
                    <a:gd name="T99" fmla="*/ 231 h 279"/>
                    <a:gd name="T100" fmla="*/ 269 w 273"/>
                    <a:gd name="T101" fmla="*/ 92 h 279"/>
                    <a:gd name="T102" fmla="*/ 224 w 273"/>
                    <a:gd name="T103" fmla="*/ 65 h 279"/>
                    <a:gd name="T104" fmla="*/ 252 w 273"/>
                    <a:gd name="T105" fmla="*/ 124 h 279"/>
                    <a:gd name="T106" fmla="*/ 269 w 273"/>
                    <a:gd name="T107" fmla="*/ 92 h 2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273" h="279">
                      <a:moveTo>
                        <a:pt x="154" y="119"/>
                      </a:move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49" y="119"/>
                        <a:pt x="46" y="121"/>
                        <a:pt x="46" y="124"/>
                      </a:cubicBezTo>
                      <a:cubicBezTo>
                        <a:pt x="46" y="127"/>
                        <a:pt x="49" y="129"/>
                        <a:pt x="51" y="129"/>
                      </a:cubicBezTo>
                      <a:cubicBezTo>
                        <a:pt x="154" y="129"/>
                        <a:pt x="154" y="129"/>
                        <a:pt x="154" y="129"/>
                      </a:cubicBezTo>
                      <a:cubicBezTo>
                        <a:pt x="156" y="129"/>
                        <a:pt x="158" y="127"/>
                        <a:pt x="158" y="124"/>
                      </a:cubicBezTo>
                      <a:cubicBezTo>
                        <a:pt x="158" y="121"/>
                        <a:pt x="156" y="119"/>
                        <a:pt x="154" y="119"/>
                      </a:cubicBezTo>
                      <a:close/>
                      <a:moveTo>
                        <a:pt x="154" y="80"/>
                      </a:moveTo>
                      <a:cubicBezTo>
                        <a:pt x="51" y="80"/>
                        <a:pt x="51" y="80"/>
                        <a:pt x="51" y="80"/>
                      </a:cubicBezTo>
                      <a:cubicBezTo>
                        <a:pt x="49" y="80"/>
                        <a:pt x="46" y="83"/>
                        <a:pt x="46" y="85"/>
                      </a:cubicBezTo>
                      <a:cubicBezTo>
                        <a:pt x="46" y="88"/>
                        <a:pt x="49" y="90"/>
                        <a:pt x="51" y="90"/>
                      </a:cubicBezTo>
                      <a:cubicBezTo>
                        <a:pt x="154" y="90"/>
                        <a:pt x="154" y="90"/>
                        <a:pt x="154" y="90"/>
                      </a:cubicBezTo>
                      <a:cubicBezTo>
                        <a:pt x="156" y="90"/>
                        <a:pt x="158" y="88"/>
                        <a:pt x="158" y="85"/>
                      </a:cubicBezTo>
                      <a:cubicBezTo>
                        <a:pt x="158" y="83"/>
                        <a:pt x="156" y="80"/>
                        <a:pt x="154" y="80"/>
                      </a:cubicBezTo>
                      <a:close/>
                      <a:moveTo>
                        <a:pt x="195" y="258"/>
                      </a:moveTo>
                      <a:cubicBezTo>
                        <a:pt x="195" y="261"/>
                        <a:pt x="192" y="264"/>
                        <a:pt x="189" y="264"/>
                      </a:cubicBezTo>
                      <a:cubicBezTo>
                        <a:pt x="94" y="264"/>
                        <a:pt x="94" y="264"/>
                        <a:pt x="94" y="264"/>
                      </a:cubicBezTo>
                      <a:cubicBezTo>
                        <a:pt x="85" y="266"/>
                        <a:pt x="85" y="266"/>
                        <a:pt x="85" y="266"/>
                      </a:cubicBezTo>
                      <a:cubicBezTo>
                        <a:pt x="84" y="267"/>
                        <a:pt x="82" y="267"/>
                        <a:pt x="80" y="267"/>
                      </a:cubicBezTo>
                      <a:cubicBezTo>
                        <a:pt x="76" y="267"/>
                        <a:pt x="73" y="266"/>
                        <a:pt x="70" y="264"/>
                      </a:cubicBezTo>
                      <a:cubicBezTo>
                        <a:pt x="21" y="264"/>
                        <a:pt x="21" y="264"/>
                        <a:pt x="21" y="264"/>
                      </a:cubicBezTo>
                      <a:cubicBezTo>
                        <a:pt x="18" y="264"/>
                        <a:pt x="15" y="261"/>
                        <a:pt x="15" y="258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15" y="36"/>
                        <a:pt x="18" y="33"/>
                        <a:pt x="21" y="33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0" y="42"/>
                        <a:pt x="40" y="42"/>
                        <a:pt x="40" y="42"/>
                      </a:cubicBezTo>
                      <a:cubicBezTo>
                        <a:pt x="40" y="45"/>
                        <a:pt x="42" y="47"/>
                        <a:pt x="45" y="47"/>
                      </a:cubicBezTo>
                      <a:cubicBezTo>
                        <a:pt x="48" y="47"/>
                        <a:pt x="51" y="45"/>
                        <a:pt x="51" y="42"/>
                      </a:cubicBezTo>
                      <a:cubicBezTo>
                        <a:pt x="51" y="33"/>
                        <a:pt x="51" y="33"/>
                        <a:pt x="51" y="33"/>
                      </a:cubicBezTo>
                      <a:cubicBezTo>
                        <a:pt x="81" y="33"/>
                        <a:pt x="81" y="33"/>
                        <a:pt x="81" y="33"/>
                      </a:cubicBezTo>
                      <a:cubicBezTo>
                        <a:pt x="81" y="42"/>
                        <a:pt x="81" y="42"/>
                        <a:pt x="81" y="42"/>
                      </a:cubicBezTo>
                      <a:cubicBezTo>
                        <a:pt x="81" y="45"/>
                        <a:pt x="83" y="47"/>
                        <a:pt x="86" y="47"/>
                      </a:cubicBezTo>
                      <a:cubicBezTo>
                        <a:pt x="89" y="47"/>
                        <a:pt x="91" y="45"/>
                        <a:pt x="91" y="42"/>
                      </a:cubicBezTo>
                      <a:cubicBezTo>
                        <a:pt x="91" y="33"/>
                        <a:pt x="91" y="33"/>
                        <a:pt x="91" y="33"/>
                      </a:cubicBezTo>
                      <a:cubicBezTo>
                        <a:pt x="117" y="33"/>
                        <a:pt x="117" y="33"/>
                        <a:pt x="117" y="33"/>
                      </a:cubicBezTo>
                      <a:cubicBezTo>
                        <a:pt x="117" y="42"/>
                        <a:pt x="117" y="42"/>
                        <a:pt x="117" y="42"/>
                      </a:cubicBezTo>
                      <a:cubicBezTo>
                        <a:pt x="117" y="45"/>
                        <a:pt x="120" y="47"/>
                        <a:pt x="123" y="47"/>
                      </a:cubicBezTo>
                      <a:cubicBezTo>
                        <a:pt x="125" y="47"/>
                        <a:pt x="128" y="45"/>
                        <a:pt x="128" y="42"/>
                      </a:cubicBezTo>
                      <a:cubicBezTo>
                        <a:pt x="128" y="33"/>
                        <a:pt x="128" y="33"/>
                        <a:pt x="128" y="33"/>
                      </a:cubicBezTo>
                      <a:cubicBezTo>
                        <a:pt x="157" y="33"/>
                        <a:pt x="157" y="33"/>
                        <a:pt x="157" y="33"/>
                      </a:cubicBezTo>
                      <a:cubicBezTo>
                        <a:pt x="157" y="42"/>
                        <a:pt x="157" y="42"/>
                        <a:pt x="157" y="42"/>
                      </a:cubicBezTo>
                      <a:cubicBezTo>
                        <a:pt x="157" y="45"/>
                        <a:pt x="159" y="47"/>
                        <a:pt x="162" y="47"/>
                      </a:cubicBezTo>
                      <a:cubicBezTo>
                        <a:pt x="165" y="47"/>
                        <a:pt x="167" y="45"/>
                        <a:pt x="167" y="42"/>
                      </a:cubicBezTo>
                      <a:cubicBezTo>
                        <a:pt x="167" y="33"/>
                        <a:pt x="167" y="33"/>
                        <a:pt x="167" y="33"/>
                      </a:cubicBezTo>
                      <a:cubicBezTo>
                        <a:pt x="189" y="33"/>
                        <a:pt x="189" y="33"/>
                        <a:pt x="189" y="33"/>
                      </a:cubicBezTo>
                      <a:cubicBezTo>
                        <a:pt x="192" y="33"/>
                        <a:pt x="195" y="36"/>
                        <a:pt x="195" y="39"/>
                      </a:cubicBezTo>
                      <a:cubicBezTo>
                        <a:pt x="195" y="75"/>
                        <a:pt x="195" y="75"/>
                        <a:pt x="195" y="75"/>
                      </a:cubicBezTo>
                      <a:cubicBezTo>
                        <a:pt x="210" y="59"/>
                        <a:pt x="210" y="59"/>
                        <a:pt x="210" y="59"/>
                      </a:cubicBezTo>
                      <a:cubicBezTo>
                        <a:pt x="210" y="39"/>
                        <a:pt x="210" y="39"/>
                        <a:pt x="210" y="39"/>
                      </a:cubicBezTo>
                      <a:cubicBezTo>
                        <a:pt x="210" y="27"/>
                        <a:pt x="201" y="18"/>
                        <a:pt x="189" y="18"/>
                      </a:cubicBezTo>
                      <a:cubicBezTo>
                        <a:pt x="167" y="18"/>
                        <a:pt x="167" y="18"/>
                        <a:pt x="167" y="18"/>
                      </a:cubicBezTo>
                      <a:cubicBezTo>
                        <a:pt x="167" y="5"/>
                        <a:pt x="167" y="5"/>
                        <a:pt x="167" y="5"/>
                      </a:cubicBezTo>
                      <a:cubicBezTo>
                        <a:pt x="167" y="2"/>
                        <a:pt x="165" y="0"/>
                        <a:pt x="162" y="0"/>
                      </a:cubicBezTo>
                      <a:cubicBezTo>
                        <a:pt x="159" y="0"/>
                        <a:pt x="157" y="2"/>
                        <a:pt x="157" y="5"/>
                      </a:cubicBezTo>
                      <a:cubicBezTo>
                        <a:pt x="157" y="18"/>
                        <a:pt x="157" y="18"/>
                        <a:pt x="157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8" y="5"/>
                        <a:pt x="128" y="5"/>
                        <a:pt x="128" y="5"/>
                      </a:cubicBezTo>
                      <a:cubicBezTo>
                        <a:pt x="128" y="2"/>
                        <a:pt x="125" y="0"/>
                        <a:pt x="123" y="0"/>
                      </a:cubicBezTo>
                      <a:cubicBezTo>
                        <a:pt x="120" y="0"/>
                        <a:pt x="117" y="2"/>
                        <a:pt x="117" y="5"/>
                      </a:cubicBezTo>
                      <a:cubicBezTo>
                        <a:pt x="117" y="18"/>
                        <a:pt x="117" y="18"/>
                        <a:pt x="117" y="18"/>
                      </a:cubicBezTo>
                      <a:cubicBezTo>
                        <a:pt x="91" y="18"/>
                        <a:pt x="91" y="18"/>
                        <a:pt x="91" y="1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2"/>
                        <a:pt x="89" y="0"/>
                        <a:pt x="86" y="0"/>
                      </a:cubicBezTo>
                      <a:cubicBezTo>
                        <a:pt x="83" y="0"/>
                        <a:pt x="81" y="2"/>
                        <a:pt x="81" y="5"/>
                      </a:cubicBezTo>
                      <a:cubicBezTo>
                        <a:pt x="81" y="18"/>
                        <a:pt x="81" y="18"/>
                        <a:pt x="81" y="18"/>
                      </a:cubicBezTo>
                      <a:cubicBezTo>
                        <a:pt x="51" y="18"/>
                        <a:pt x="51" y="18"/>
                        <a:pt x="51" y="18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1" y="2"/>
                        <a:pt x="48" y="0"/>
                        <a:pt x="45" y="0"/>
                      </a:cubicBezTo>
                      <a:cubicBezTo>
                        <a:pt x="42" y="0"/>
                        <a:pt x="40" y="2"/>
                        <a:pt x="40" y="5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21" y="18"/>
                        <a:pt x="21" y="18"/>
                        <a:pt x="21" y="18"/>
                      </a:cubicBezTo>
                      <a:cubicBezTo>
                        <a:pt x="9" y="18"/>
                        <a:pt x="0" y="27"/>
                        <a:pt x="0" y="39"/>
                      </a:cubicBezTo>
                      <a:cubicBezTo>
                        <a:pt x="0" y="258"/>
                        <a:pt x="0" y="258"/>
                        <a:pt x="0" y="258"/>
                      </a:cubicBezTo>
                      <a:cubicBezTo>
                        <a:pt x="0" y="270"/>
                        <a:pt x="9" y="279"/>
                        <a:pt x="21" y="279"/>
                      </a:cubicBezTo>
                      <a:cubicBezTo>
                        <a:pt x="189" y="279"/>
                        <a:pt x="189" y="279"/>
                        <a:pt x="189" y="279"/>
                      </a:cubicBezTo>
                      <a:cubicBezTo>
                        <a:pt x="201" y="279"/>
                        <a:pt x="210" y="270"/>
                        <a:pt x="210" y="258"/>
                      </a:cubicBezTo>
                      <a:cubicBezTo>
                        <a:pt x="210" y="182"/>
                        <a:pt x="210" y="182"/>
                        <a:pt x="210" y="182"/>
                      </a:cubicBezTo>
                      <a:cubicBezTo>
                        <a:pt x="195" y="198"/>
                        <a:pt x="195" y="198"/>
                        <a:pt x="195" y="198"/>
                      </a:cubicBezTo>
                      <a:lnTo>
                        <a:pt x="195" y="258"/>
                      </a:lnTo>
                      <a:close/>
                      <a:moveTo>
                        <a:pt x="127" y="162"/>
                      </a:moveTo>
                      <a:cubicBezTo>
                        <a:pt x="51" y="162"/>
                        <a:pt x="51" y="162"/>
                        <a:pt x="51" y="162"/>
                      </a:cubicBezTo>
                      <a:cubicBezTo>
                        <a:pt x="49" y="162"/>
                        <a:pt x="46" y="164"/>
                        <a:pt x="46" y="167"/>
                      </a:cubicBezTo>
                      <a:cubicBezTo>
                        <a:pt x="46" y="169"/>
                        <a:pt x="49" y="172"/>
                        <a:pt x="51" y="172"/>
                      </a:cubicBezTo>
                      <a:cubicBezTo>
                        <a:pt x="117" y="172"/>
                        <a:pt x="117" y="172"/>
                        <a:pt x="117" y="172"/>
                      </a:cubicBezTo>
                      <a:cubicBezTo>
                        <a:pt x="98" y="191"/>
                        <a:pt x="98" y="191"/>
                        <a:pt x="98" y="191"/>
                      </a:cubicBezTo>
                      <a:cubicBezTo>
                        <a:pt x="97" y="192"/>
                        <a:pt x="96" y="193"/>
                        <a:pt x="95" y="195"/>
                      </a:cubicBezTo>
                      <a:cubicBezTo>
                        <a:pt x="95" y="195"/>
                        <a:pt x="95" y="195"/>
                        <a:pt x="95" y="195"/>
                      </a:cubicBezTo>
                      <a:cubicBezTo>
                        <a:pt x="78" y="249"/>
                        <a:pt x="78" y="249"/>
                        <a:pt x="78" y="249"/>
                      </a:cubicBezTo>
                      <a:cubicBezTo>
                        <a:pt x="77" y="251"/>
                        <a:pt x="78" y="252"/>
                        <a:pt x="79" y="253"/>
                      </a:cubicBezTo>
                      <a:cubicBezTo>
                        <a:pt x="80" y="254"/>
                        <a:pt x="81" y="255"/>
                        <a:pt x="83" y="254"/>
                      </a:cubicBezTo>
                      <a:cubicBezTo>
                        <a:pt x="137" y="237"/>
                        <a:pt x="137" y="237"/>
                        <a:pt x="137" y="237"/>
                      </a:cubicBezTo>
                      <a:cubicBezTo>
                        <a:pt x="137" y="237"/>
                        <a:pt x="137" y="237"/>
                        <a:pt x="137" y="237"/>
                      </a:cubicBezTo>
                      <a:cubicBezTo>
                        <a:pt x="139" y="236"/>
                        <a:pt x="140" y="235"/>
                        <a:pt x="141" y="235"/>
                      </a:cubicBezTo>
                      <a:cubicBezTo>
                        <a:pt x="245" y="131"/>
                        <a:pt x="245" y="131"/>
                        <a:pt x="245" y="131"/>
                      </a:cubicBezTo>
                      <a:cubicBezTo>
                        <a:pt x="201" y="88"/>
                        <a:pt x="201" y="88"/>
                        <a:pt x="201" y="88"/>
                      </a:cubicBezTo>
                      <a:lnTo>
                        <a:pt x="127" y="162"/>
                      </a:lnTo>
                      <a:close/>
                      <a:moveTo>
                        <a:pt x="105" y="238"/>
                      </a:moveTo>
                      <a:cubicBezTo>
                        <a:pt x="94" y="227"/>
                        <a:pt x="94" y="227"/>
                        <a:pt x="94" y="227"/>
                      </a:cubicBezTo>
                      <a:cubicBezTo>
                        <a:pt x="101" y="204"/>
                        <a:pt x="101" y="204"/>
                        <a:pt x="101" y="204"/>
                      </a:cubicBezTo>
                      <a:cubicBezTo>
                        <a:pt x="128" y="231"/>
                        <a:pt x="128" y="231"/>
                        <a:pt x="128" y="231"/>
                      </a:cubicBezTo>
                      <a:lnTo>
                        <a:pt x="105" y="238"/>
                      </a:lnTo>
                      <a:close/>
                      <a:moveTo>
                        <a:pt x="269" y="92"/>
                      </a:moveTo>
                      <a:cubicBezTo>
                        <a:pt x="240" y="63"/>
                        <a:pt x="240" y="63"/>
                        <a:pt x="240" y="63"/>
                      </a:cubicBezTo>
                      <a:cubicBezTo>
                        <a:pt x="236" y="59"/>
                        <a:pt x="229" y="60"/>
                        <a:pt x="224" y="65"/>
                      </a:cubicBezTo>
                      <a:cubicBezTo>
                        <a:pt x="208" y="80"/>
                        <a:pt x="208" y="80"/>
                        <a:pt x="208" y="80"/>
                      </a:cubicBezTo>
                      <a:cubicBezTo>
                        <a:pt x="252" y="124"/>
                        <a:pt x="252" y="124"/>
                        <a:pt x="252" y="124"/>
                      </a:cubicBezTo>
                      <a:cubicBezTo>
                        <a:pt x="267" y="108"/>
                        <a:pt x="267" y="108"/>
                        <a:pt x="267" y="108"/>
                      </a:cubicBezTo>
                      <a:cubicBezTo>
                        <a:pt x="272" y="103"/>
                        <a:pt x="273" y="96"/>
                        <a:pt x="269" y="92"/>
                      </a:cubicBezTo>
                      <a:close/>
                    </a:path>
                  </a:pathLst>
                </a:custGeom>
                <a:solidFill>
                  <a:srgbClr val="7A6A5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0960" tIns="30480" rIns="60960" bIns="30480" numCol="1" anchor="t" anchorCtr="0" compatLnSpc="1"/>
                <a:lstStyle/>
                <a:p>
                  <a:endParaRPr lang="en-US" sz="1200">
                    <a:latin typeface="Agency FB" panose="020B0503020202020204" pitchFamily="34" charset="0"/>
                  </a:endParaRPr>
                </a:p>
              </p:txBody>
            </p:sp>
          </p:grpSp>
        </p:grp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3E1DF84C-2C11-4765-A3B7-F76D89618EE4}"/>
                </a:ext>
              </a:extLst>
            </p:cNvPr>
            <p:cNvSpPr txBox="1"/>
            <p:nvPr/>
          </p:nvSpPr>
          <p:spPr>
            <a:xfrm>
              <a:off x="4960515" y="4344391"/>
              <a:ext cx="250818" cy="91268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en-US" altLang="zh-CN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D713CA1D-A466-463E-8955-72900A8A5CC6}"/>
              </a:ext>
            </a:extLst>
          </p:cNvPr>
          <p:cNvGrpSpPr/>
          <p:nvPr/>
        </p:nvGrpSpPr>
        <p:grpSpPr>
          <a:xfrm>
            <a:off x="6459460" y="3399840"/>
            <a:ext cx="1932185" cy="1967433"/>
            <a:chOff x="1007539" y="2572606"/>
            <a:chExt cx="2889973" cy="3028032"/>
          </a:xfrm>
        </p:grpSpPr>
        <p:sp>
          <p:nvSpPr>
            <p:cNvPr id="123" name="Oval 2">
              <a:extLst>
                <a:ext uri="{FF2B5EF4-FFF2-40B4-BE49-F238E27FC236}">
                  <a16:creationId xmlns:a16="http://schemas.microsoft.com/office/drawing/2014/main" id="{0A220173-26E7-4B11-B2BB-23196019879F}"/>
                </a:ext>
              </a:extLst>
            </p:cNvPr>
            <p:cNvSpPr/>
            <p:nvPr/>
          </p:nvSpPr>
          <p:spPr>
            <a:xfrm>
              <a:off x="1584365" y="2572606"/>
              <a:ext cx="1736320" cy="1736325"/>
            </a:xfrm>
            <a:prstGeom prst="ellipse">
              <a:avLst/>
            </a:pr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124" name="Rectangle 1">
              <a:extLst>
                <a:ext uri="{FF2B5EF4-FFF2-40B4-BE49-F238E27FC236}">
                  <a16:creationId xmlns:a16="http://schemas.microsoft.com/office/drawing/2014/main" id="{C602F108-02C1-46F8-B2E0-50116FFE283E}"/>
                </a:ext>
              </a:extLst>
            </p:cNvPr>
            <p:cNvSpPr/>
            <p:nvPr/>
          </p:nvSpPr>
          <p:spPr>
            <a:xfrm>
              <a:off x="1007539" y="3408968"/>
              <a:ext cx="2889973" cy="219167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ffectLst>
              <a:outerShdw blurRad="76200" dir="18900000" sy="23000" kx="-1200000" algn="bl" rotWithShape="0">
                <a:srgbClr val="58595B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Agency FB" panose="020B0503020202020204" pitchFamily="34" charset="0"/>
                </a:rPr>
                <a:t>我的页面</a:t>
              </a:r>
              <a:endParaRPr lang="en-US" sz="1600" b="1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25" name="Group 4">
              <a:extLst>
                <a:ext uri="{FF2B5EF4-FFF2-40B4-BE49-F238E27FC236}">
                  <a16:creationId xmlns:a16="http://schemas.microsoft.com/office/drawing/2014/main" id="{90CFE30D-6EA8-4846-8992-AF29CF4683CF}"/>
                </a:ext>
              </a:extLst>
            </p:cNvPr>
            <p:cNvGrpSpPr/>
            <p:nvPr/>
          </p:nvGrpSpPr>
          <p:grpSpPr>
            <a:xfrm>
              <a:off x="1683566" y="2706031"/>
              <a:ext cx="1502011" cy="1504938"/>
              <a:chOff x="2392745" y="4717819"/>
              <a:chExt cx="1907720" cy="1911434"/>
            </a:xfrm>
          </p:grpSpPr>
          <p:sp>
            <p:nvSpPr>
              <p:cNvPr id="127" name="Oval 15">
                <a:extLst>
                  <a:ext uri="{FF2B5EF4-FFF2-40B4-BE49-F238E27FC236}">
                    <a16:creationId xmlns:a16="http://schemas.microsoft.com/office/drawing/2014/main" id="{6257595C-6A71-47F6-B76A-B44D10EDD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2745" y="4717819"/>
                <a:ext cx="1907720" cy="191143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en-US" sz="1200">
                  <a:latin typeface="Agency FB" panose="020B0503020202020204" pitchFamily="34" charset="0"/>
                </a:endParaRPr>
              </a:p>
            </p:txBody>
          </p:sp>
          <p:sp>
            <p:nvSpPr>
              <p:cNvPr id="128" name="Freeform 13">
                <a:extLst>
                  <a:ext uri="{FF2B5EF4-FFF2-40B4-BE49-F238E27FC236}">
                    <a16:creationId xmlns:a16="http://schemas.microsoft.com/office/drawing/2014/main" id="{A358E8B9-CCC2-4925-AFF7-72FFE7FBA1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3422" y="5267023"/>
                <a:ext cx="1205920" cy="930564"/>
              </a:xfrm>
              <a:custGeom>
                <a:avLst/>
                <a:gdLst>
                  <a:gd name="T0" fmla="*/ 288 w 358"/>
                  <a:gd name="T1" fmla="*/ 46 h 276"/>
                  <a:gd name="T2" fmla="*/ 216 w 358"/>
                  <a:gd name="T3" fmla="*/ 7 h 276"/>
                  <a:gd name="T4" fmla="*/ 118 w 358"/>
                  <a:gd name="T5" fmla="*/ 77 h 276"/>
                  <a:gd name="T6" fmla="*/ 150 w 358"/>
                  <a:gd name="T7" fmla="*/ 95 h 276"/>
                  <a:gd name="T8" fmla="*/ 224 w 358"/>
                  <a:gd name="T9" fmla="*/ 71 h 276"/>
                  <a:gd name="T10" fmla="*/ 330 w 358"/>
                  <a:gd name="T11" fmla="*/ 154 h 276"/>
                  <a:gd name="T12" fmla="*/ 358 w 358"/>
                  <a:gd name="T13" fmla="*/ 36 h 276"/>
                  <a:gd name="T14" fmla="*/ 122 w 358"/>
                  <a:gd name="T15" fmla="*/ 227 h 276"/>
                  <a:gd name="T16" fmla="*/ 99 w 358"/>
                  <a:gd name="T17" fmla="*/ 200 h 276"/>
                  <a:gd name="T18" fmla="*/ 76 w 358"/>
                  <a:gd name="T19" fmla="*/ 175 h 276"/>
                  <a:gd name="T20" fmla="*/ 41 w 358"/>
                  <a:gd name="T21" fmla="*/ 156 h 276"/>
                  <a:gd name="T22" fmla="*/ 58 w 358"/>
                  <a:gd name="T23" fmla="*/ 192 h 276"/>
                  <a:gd name="T24" fmla="*/ 82 w 358"/>
                  <a:gd name="T25" fmla="*/ 217 h 276"/>
                  <a:gd name="T26" fmla="*/ 107 w 358"/>
                  <a:gd name="T27" fmla="*/ 241 h 276"/>
                  <a:gd name="T28" fmla="*/ 140 w 358"/>
                  <a:gd name="T29" fmla="*/ 263 h 276"/>
                  <a:gd name="T30" fmla="*/ 122 w 358"/>
                  <a:gd name="T31" fmla="*/ 227 h 276"/>
                  <a:gd name="T32" fmla="*/ 215 w 358"/>
                  <a:gd name="T33" fmla="*/ 97 h 276"/>
                  <a:gd name="T34" fmla="*/ 160 w 358"/>
                  <a:gd name="T35" fmla="*/ 108 h 276"/>
                  <a:gd name="T36" fmla="*/ 103 w 358"/>
                  <a:gd name="T37" fmla="*/ 78 h 276"/>
                  <a:gd name="T38" fmla="*/ 167 w 358"/>
                  <a:gd name="T39" fmla="*/ 18 h 276"/>
                  <a:gd name="T40" fmla="*/ 67 w 358"/>
                  <a:gd name="T41" fmla="*/ 36 h 276"/>
                  <a:gd name="T42" fmla="*/ 0 w 358"/>
                  <a:gd name="T43" fmla="*/ 24 h 276"/>
                  <a:gd name="T44" fmla="*/ 19 w 358"/>
                  <a:gd name="T45" fmla="*/ 159 h 276"/>
                  <a:gd name="T46" fmla="*/ 84 w 358"/>
                  <a:gd name="T47" fmla="*/ 143 h 276"/>
                  <a:gd name="T48" fmla="*/ 107 w 358"/>
                  <a:gd name="T49" fmla="*/ 168 h 276"/>
                  <a:gd name="T50" fmla="*/ 130 w 358"/>
                  <a:gd name="T51" fmla="*/ 193 h 276"/>
                  <a:gd name="T52" fmla="*/ 155 w 358"/>
                  <a:gd name="T53" fmla="*/ 220 h 276"/>
                  <a:gd name="T54" fmla="*/ 164 w 358"/>
                  <a:gd name="T55" fmla="*/ 252 h 276"/>
                  <a:gd name="T56" fmla="*/ 172 w 358"/>
                  <a:gd name="T57" fmla="*/ 261 h 276"/>
                  <a:gd name="T58" fmla="*/ 195 w 358"/>
                  <a:gd name="T59" fmla="*/ 238 h 276"/>
                  <a:gd name="T60" fmla="*/ 194 w 358"/>
                  <a:gd name="T61" fmla="*/ 237 h 276"/>
                  <a:gd name="T62" fmla="*/ 202 w 358"/>
                  <a:gd name="T63" fmla="*/ 239 h 276"/>
                  <a:gd name="T64" fmla="*/ 204 w 358"/>
                  <a:gd name="T65" fmla="*/ 241 h 276"/>
                  <a:gd name="T66" fmla="*/ 227 w 358"/>
                  <a:gd name="T67" fmla="*/ 218 h 276"/>
                  <a:gd name="T68" fmla="*/ 225 w 358"/>
                  <a:gd name="T69" fmla="*/ 216 h 276"/>
                  <a:gd name="T70" fmla="*/ 235 w 358"/>
                  <a:gd name="T71" fmla="*/ 219 h 276"/>
                  <a:gd name="T72" fmla="*/ 257 w 358"/>
                  <a:gd name="T73" fmla="*/ 219 h 276"/>
                  <a:gd name="T74" fmla="*/ 258 w 358"/>
                  <a:gd name="T75" fmla="*/ 196 h 276"/>
                  <a:gd name="T76" fmla="*/ 262 w 358"/>
                  <a:gd name="T77" fmla="*/ 191 h 276"/>
                  <a:gd name="T78" fmla="*/ 284 w 358"/>
                  <a:gd name="T79" fmla="*/ 192 h 276"/>
                  <a:gd name="T80" fmla="*/ 284 w 358"/>
                  <a:gd name="T81" fmla="*/ 168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58" h="276">
                    <a:moveTo>
                      <a:pt x="302" y="49"/>
                    </a:moveTo>
                    <a:cubicBezTo>
                      <a:pt x="296" y="50"/>
                      <a:pt x="288" y="46"/>
                      <a:pt x="288" y="46"/>
                    </a:cubicBezTo>
                    <a:cubicBezTo>
                      <a:pt x="288" y="46"/>
                      <a:pt x="271" y="31"/>
                      <a:pt x="251" y="14"/>
                    </a:cubicBezTo>
                    <a:cubicBezTo>
                      <a:pt x="236" y="0"/>
                      <a:pt x="227" y="1"/>
                      <a:pt x="216" y="7"/>
                    </a:cubicBezTo>
                    <a:cubicBezTo>
                      <a:pt x="197" y="18"/>
                      <a:pt x="153" y="44"/>
                      <a:pt x="131" y="57"/>
                    </a:cubicBezTo>
                    <a:cubicBezTo>
                      <a:pt x="123" y="60"/>
                      <a:pt x="118" y="68"/>
                      <a:pt x="118" y="77"/>
                    </a:cubicBezTo>
                    <a:cubicBezTo>
                      <a:pt x="118" y="89"/>
                      <a:pt x="127" y="99"/>
                      <a:pt x="138" y="99"/>
                    </a:cubicBezTo>
                    <a:cubicBezTo>
                      <a:pt x="143" y="99"/>
                      <a:pt x="147" y="97"/>
                      <a:pt x="150" y="95"/>
                    </a:cubicBezTo>
                    <a:cubicBezTo>
                      <a:pt x="159" y="90"/>
                      <a:pt x="182" y="78"/>
                      <a:pt x="197" y="70"/>
                    </a:cubicBezTo>
                    <a:cubicBezTo>
                      <a:pt x="213" y="61"/>
                      <a:pt x="224" y="71"/>
                      <a:pt x="224" y="71"/>
                    </a:cubicBezTo>
                    <a:cubicBezTo>
                      <a:pt x="224" y="71"/>
                      <a:pt x="283" y="132"/>
                      <a:pt x="300" y="149"/>
                    </a:cubicBezTo>
                    <a:cubicBezTo>
                      <a:pt x="311" y="160"/>
                      <a:pt x="326" y="155"/>
                      <a:pt x="330" y="154"/>
                    </a:cubicBezTo>
                    <a:cubicBezTo>
                      <a:pt x="335" y="154"/>
                      <a:pt x="358" y="149"/>
                      <a:pt x="358" y="149"/>
                    </a:cubicBezTo>
                    <a:cubicBezTo>
                      <a:pt x="358" y="36"/>
                      <a:pt x="358" y="36"/>
                      <a:pt x="358" y="36"/>
                    </a:cubicBezTo>
                    <a:cubicBezTo>
                      <a:pt x="358" y="36"/>
                      <a:pt x="316" y="47"/>
                      <a:pt x="302" y="49"/>
                    </a:cubicBezTo>
                    <a:close/>
                    <a:moveTo>
                      <a:pt x="122" y="227"/>
                    </a:moveTo>
                    <a:cubicBezTo>
                      <a:pt x="124" y="219"/>
                      <a:pt x="123" y="211"/>
                      <a:pt x="118" y="205"/>
                    </a:cubicBezTo>
                    <a:cubicBezTo>
                      <a:pt x="113" y="200"/>
                      <a:pt x="106" y="198"/>
                      <a:pt x="99" y="200"/>
                    </a:cubicBezTo>
                    <a:cubicBezTo>
                      <a:pt x="101" y="193"/>
                      <a:pt x="100" y="185"/>
                      <a:pt x="95" y="180"/>
                    </a:cubicBezTo>
                    <a:cubicBezTo>
                      <a:pt x="90" y="175"/>
                      <a:pt x="83" y="173"/>
                      <a:pt x="76" y="175"/>
                    </a:cubicBezTo>
                    <a:cubicBezTo>
                      <a:pt x="77" y="168"/>
                      <a:pt x="76" y="160"/>
                      <a:pt x="71" y="155"/>
                    </a:cubicBezTo>
                    <a:cubicBezTo>
                      <a:pt x="64" y="146"/>
                      <a:pt x="50" y="147"/>
                      <a:pt x="41" y="156"/>
                    </a:cubicBezTo>
                    <a:cubicBezTo>
                      <a:pt x="32" y="164"/>
                      <a:pt x="27" y="180"/>
                      <a:pt x="35" y="190"/>
                    </a:cubicBezTo>
                    <a:cubicBezTo>
                      <a:pt x="42" y="199"/>
                      <a:pt x="52" y="193"/>
                      <a:pt x="58" y="192"/>
                    </a:cubicBezTo>
                    <a:cubicBezTo>
                      <a:pt x="57" y="199"/>
                      <a:pt x="51" y="205"/>
                      <a:pt x="58" y="215"/>
                    </a:cubicBezTo>
                    <a:cubicBezTo>
                      <a:pt x="65" y="224"/>
                      <a:pt x="75" y="218"/>
                      <a:pt x="82" y="217"/>
                    </a:cubicBezTo>
                    <a:cubicBezTo>
                      <a:pt x="80" y="224"/>
                      <a:pt x="74" y="231"/>
                      <a:pt x="81" y="240"/>
                    </a:cubicBezTo>
                    <a:cubicBezTo>
                      <a:pt x="88" y="248"/>
                      <a:pt x="99" y="244"/>
                      <a:pt x="107" y="241"/>
                    </a:cubicBezTo>
                    <a:cubicBezTo>
                      <a:pt x="104" y="249"/>
                      <a:pt x="98" y="257"/>
                      <a:pt x="105" y="267"/>
                    </a:cubicBezTo>
                    <a:cubicBezTo>
                      <a:pt x="113" y="276"/>
                      <a:pt x="132" y="272"/>
                      <a:pt x="140" y="263"/>
                    </a:cubicBezTo>
                    <a:cubicBezTo>
                      <a:pt x="149" y="254"/>
                      <a:pt x="150" y="240"/>
                      <a:pt x="142" y="232"/>
                    </a:cubicBezTo>
                    <a:cubicBezTo>
                      <a:pt x="137" y="226"/>
                      <a:pt x="129" y="225"/>
                      <a:pt x="122" y="227"/>
                    </a:cubicBezTo>
                    <a:close/>
                    <a:moveTo>
                      <a:pt x="284" y="168"/>
                    </a:moveTo>
                    <a:cubicBezTo>
                      <a:pt x="220" y="102"/>
                      <a:pt x="250" y="133"/>
                      <a:pt x="215" y="97"/>
                    </a:cubicBezTo>
                    <a:cubicBezTo>
                      <a:pt x="215" y="97"/>
                      <a:pt x="205" y="86"/>
                      <a:pt x="191" y="93"/>
                    </a:cubicBezTo>
                    <a:cubicBezTo>
                      <a:pt x="181" y="97"/>
                      <a:pt x="169" y="103"/>
                      <a:pt x="160" y="108"/>
                    </a:cubicBezTo>
                    <a:cubicBezTo>
                      <a:pt x="149" y="113"/>
                      <a:pt x="141" y="115"/>
                      <a:pt x="139" y="115"/>
                    </a:cubicBezTo>
                    <a:cubicBezTo>
                      <a:pt x="119" y="115"/>
                      <a:pt x="103" y="98"/>
                      <a:pt x="103" y="78"/>
                    </a:cubicBezTo>
                    <a:cubicBezTo>
                      <a:pt x="103" y="64"/>
                      <a:pt x="110" y="53"/>
                      <a:pt x="120" y="46"/>
                    </a:cubicBezTo>
                    <a:cubicBezTo>
                      <a:pt x="134" y="36"/>
                      <a:pt x="167" y="18"/>
                      <a:pt x="167" y="18"/>
                    </a:cubicBezTo>
                    <a:cubicBezTo>
                      <a:pt x="167" y="18"/>
                      <a:pt x="157" y="5"/>
                      <a:pt x="135" y="5"/>
                    </a:cubicBezTo>
                    <a:cubicBezTo>
                      <a:pt x="113" y="5"/>
                      <a:pt x="67" y="36"/>
                      <a:pt x="67" y="36"/>
                    </a:cubicBezTo>
                    <a:cubicBezTo>
                      <a:pt x="67" y="36"/>
                      <a:pt x="54" y="44"/>
                      <a:pt x="36" y="3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3"/>
                      <a:pt x="10" y="156"/>
                      <a:pt x="19" y="159"/>
                    </a:cubicBezTo>
                    <a:cubicBezTo>
                      <a:pt x="21" y="153"/>
                      <a:pt x="25" y="148"/>
                      <a:pt x="29" y="143"/>
                    </a:cubicBezTo>
                    <a:cubicBezTo>
                      <a:pt x="45" y="128"/>
                      <a:pt x="70" y="128"/>
                      <a:pt x="84" y="143"/>
                    </a:cubicBezTo>
                    <a:cubicBezTo>
                      <a:pt x="88" y="147"/>
                      <a:pt x="91" y="152"/>
                      <a:pt x="92" y="158"/>
                    </a:cubicBezTo>
                    <a:cubicBezTo>
                      <a:pt x="98" y="160"/>
                      <a:pt x="103" y="163"/>
                      <a:pt x="107" y="168"/>
                    </a:cubicBezTo>
                    <a:cubicBezTo>
                      <a:pt x="111" y="172"/>
                      <a:pt x="114" y="178"/>
                      <a:pt x="115" y="183"/>
                    </a:cubicBezTo>
                    <a:cubicBezTo>
                      <a:pt x="121" y="185"/>
                      <a:pt x="126" y="188"/>
                      <a:pt x="130" y="193"/>
                    </a:cubicBezTo>
                    <a:cubicBezTo>
                      <a:pt x="135" y="198"/>
                      <a:pt x="138" y="204"/>
                      <a:pt x="139" y="210"/>
                    </a:cubicBezTo>
                    <a:cubicBezTo>
                      <a:pt x="145" y="212"/>
                      <a:pt x="150" y="215"/>
                      <a:pt x="155" y="220"/>
                    </a:cubicBezTo>
                    <a:cubicBezTo>
                      <a:pt x="163" y="228"/>
                      <a:pt x="166" y="240"/>
                      <a:pt x="164" y="252"/>
                    </a:cubicBezTo>
                    <a:cubicBezTo>
                      <a:pt x="164" y="252"/>
                      <a:pt x="164" y="252"/>
                      <a:pt x="164" y="252"/>
                    </a:cubicBezTo>
                    <a:cubicBezTo>
                      <a:pt x="164" y="252"/>
                      <a:pt x="164" y="252"/>
                      <a:pt x="164" y="252"/>
                    </a:cubicBezTo>
                    <a:cubicBezTo>
                      <a:pt x="164" y="252"/>
                      <a:pt x="169" y="258"/>
                      <a:pt x="172" y="261"/>
                    </a:cubicBezTo>
                    <a:cubicBezTo>
                      <a:pt x="178" y="268"/>
                      <a:pt x="188" y="268"/>
                      <a:pt x="195" y="261"/>
                    </a:cubicBezTo>
                    <a:cubicBezTo>
                      <a:pt x="201" y="255"/>
                      <a:pt x="201" y="245"/>
                      <a:pt x="195" y="238"/>
                    </a:cubicBezTo>
                    <a:cubicBezTo>
                      <a:pt x="194" y="238"/>
                      <a:pt x="194" y="238"/>
                      <a:pt x="194" y="238"/>
                    </a:cubicBezTo>
                    <a:cubicBezTo>
                      <a:pt x="194" y="238"/>
                      <a:pt x="194" y="238"/>
                      <a:pt x="194" y="237"/>
                    </a:cubicBezTo>
                    <a:cubicBezTo>
                      <a:pt x="173" y="216"/>
                      <a:pt x="172" y="214"/>
                      <a:pt x="174" y="212"/>
                    </a:cubicBezTo>
                    <a:cubicBezTo>
                      <a:pt x="176" y="210"/>
                      <a:pt x="179" y="215"/>
                      <a:pt x="202" y="239"/>
                    </a:cubicBezTo>
                    <a:cubicBezTo>
                      <a:pt x="203" y="239"/>
                      <a:pt x="203" y="239"/>
                      <a:pt x="203" y="239"/>
                    </a:cubicBezTo>
                    <a:cubicBezTo>
                      <a:pt x="203" y="240"/>
                      <a:pt x="204" y="241"/>
                      <a:pt x="204" y="241"/>
                    </a:cubicBezTo>
                    <a:cubicBezTo>
                      <a:pt x="211" y="248"/>
                      <a:pt x="221" y="248"/>
                      <a:pt x="227" y="241"/>
                    </a:cubicBezTo>
                    <a:cubicBezTo>
                      <a:pt x="233" y="235"/>
                      <a:pt x="233" y="224"/>
                      <a:pt x="227" y="218"/>
                    </a:cubicBezTo>
                    <a:cubicBezTo>
                      <a:pt x="226" y="218"/>
                      <a:pt x="226" y="217"/>
                      <a:pt x="226" y="217"/>
                    </a:cubicBezTo>
                    <a:cubicBezTo>
                      <a:pt x="225" y="217"/>
                      <a:pt x="225" y="216"/>
                      <a:pt x="225" y="216"/>
                    </a:cubicBezTo>
                    <a:cubicBezTo>
                      <a:pt x="204" y="194"/>
                      <a:pt x="201" y="190"/>
                      <a:pt x="203" y="188"/>
                    </a:cubicBezTo>
                    <a:cubicBezTo>
                      <a:pt x="205" y="186"/>
                      <a:pt x="214" y="198"/>
                      <a:pt x="235" y="219"/>
                    </a:cubicBezTo>
                    <a:cubicBezTo>
                      <a:pt x="236" y="219"/>
                      <a:pt x="236" y="219"/>
                      <a:pt x="236" y="219"/>
                    </a:cubicBezTo>
                    <a:cubicBezTo>
                      <a:pt x="242" y="225"/>
                      <a:pt x="251" y="225"/>
                      <a:pt x="257" y="219"/>
                    </a:cubicBezTo>
                    <a:cubicBezTo>
                      <a:pt x="263" y="213"/>
                      <a:pt x="263" y="204"/>
                      <a:pt x="258" y="197"/>
                    </a:cubicBezTo>
                    <a:cubicBezTo>
                      <a:pt x="258" y="197"/>
                      <a:pt x="258" y="196"/>
                      <a:pt x="258" y="196"/>
                    </a:cubicBezTo>
                    <a:cubicBezTo>
                      <a:pt x="231" y="168"/>
                      <a:pt x="232" y="168"/>
                      <a:pt x="234" y="166"/>
                    </a:cubicBezTo>
                    <a:cubicBezTo>
                      <a:pt x="236" y="165"/>
                      <a:pt x="236" y="165"/>
                      <a:pt x="262" y="191"/>
                    </a:cubicBezTo>
                    <a:cubicBezTo>
                      <a:pt x="262" y="192"/>
                      <a:pt x="262" y="192"/>
                      <a:pt x="262" y="192"/>
                    </a:cubicBezTo>
                    <a:cubicBezTo>
                      <a:pt x="268" y="198"/>
                      <a:pt x="278" y="198"/>
                      <a:pt x="284" y="192"/>
                    </a:cubicBezTo>
                    <a:cubicBezTo>
                      <a:pt x="290" y="185"/>
                      <a:pt x="290" y="175"/>
                      <a:pt x="284" y="169"/>
                    </a:cubicBezTo>
                    <a:cubicBezTo>
                      <a:pt x="284" y="168"/>
                      <a:pt x="284" y="168"/>
                      <a:pt x="284" y="168"/>
                    </a:cubicBezTo>
                    <a:close/>
                  </a:path>
                </a:pathLst>
              </a:custGeom>
              <a:solidFill>
                <a:srgbClr val="F3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0960" tIns="30480" rIns="60960" bIns="30480" numCol="1" anchor="t" anchorCtr="0" compatLnSpc="1"/>
              <a:lstStyle/>
              <a:p>
                <a:endParaRPr lang="en-US" sz="1200" dirty="0">
                  <a:latin typeface="Agency FB" panose="020B0503020202020204" pitchFamily="34" charset="0"/>
                </a:endParaRPr>
              </a:p>
            </p:txBody>
          </p:sp>
        </p:grp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BD8EB624-1D20-4476-8CD2-17451DE7F76F}"/>
                </a:ext>
              </a:extLst>
            </p:cNvPr>
            <p:cNvSpPr txBox="1"/>
            <p:nvPr/>
          </p:nvSpPr>
          <p:spPr>
            <a:xfrm>
              <a:off x="1094624" y="4344390"/>
              <a:ext cx="250818" cy="54234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endPara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9" name="图片 128">
            <a:extLst>
              <a:ext uri="{FF2B5EF4-FFF2-40B4-BE49-F238E27FC236}">
                <a16:creationId xmlns:a16="http://schemas.microsoft.com/office/drawing/2014/main" id="{83B621C5-0B92-4DC7-BFF0-2CDC5918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687" y="5598816"/>
            <a:ext cx="4638675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71154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待领养宠物信息页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8437389" y="3548229"/>
            <a:ext cx="1254025" cy="958014"/>
            <a:chOff x="5574806" y="4137344"/>
            <a:chExt cx="1373963" cy="1373933"/>
          </a:xfrm>
        </p:grpSpPr>
        <p:grpSp>
          <p:nvGrpSpPr>
            <p:cNvPr id="76" name="组合 75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GrpSpPr/>
            <p:nvPr/>
          </p:nvGrpSpPr>
          <p:grpSpPr>
            <a:xfrm>
              <a:off x="5574806" y="4137344"/>
              <a:ext cx="1373963" cy="1373933"/>
              <a:chOff x="4815148" y="3450527"/>
              <a:chExt cx="1373963" cy="1373933"/>
            </a:xfrm>
          </p:grpSpPr>
          <p:pic>
            <p:nvPicPr>
              <p:cNvPr id="78" name="Picture 7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0000">
                <a:off x="4815148" y="3450527"/>
                <a:ext cx="1373933" cy="1373933"/>
              </a:xfrm>
              <a:prstGeom prst="rect">
                <a:avLst/>
              </a:prstGeom>
              <a:noFill/>
              <a:ln w="1905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79" name="矩形 78"/>
              <p:cNvSpPr/>
              <p:nvPr/>
            </p:nvSpPr>
            <p:spPr>
              <a:xfrm rot="20723693">
                <a:off x="4816832" y="3465869"/>
                <a:ext cx="1372279" cy="1342028"/>
              </a:xfrm>
              <a:prstGeom prst="rect">
                <a:avLst/>
              </a:prstGeom>
              <a:solidFill>
                <a:srgbClr val="F39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文本框 76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SpPr txBox="1"/>
            <p:nvPr/>
          </p:nvSpPr>
          <p:spPr>
            <a:xfrm>
              <a:off x="5652343" y="4624153"/>
              <a:ext cx="121058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地区选择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24854" y="5374320"/>
            <a:ext cx="1322118" cy="958014"/>
            <a:chOff x="7626713" y="4115670"/>
            <a:chExt cx="1448569" cy="1373933"/>
          </a:xfrm>
        </p:grpSpPr>
        <p:grpSp>
          <p:nvGrpSpPr>
            <p:cNvPr id="81" name="组合 80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GrpSpPr/>
            <p:nvPr/>
          </p:nvGrpSpPr>
          <p:grpSpPr>
            <a:xfrm>
              <a:off x="7626713" y="4115670"/>
              <a:ext cx="1373933" cy="1373933"/>
              <a:chOff x="6867055" y="3428853"/>
              <a:chExt cx="1373933" cy="1373933"/>
            </a:xfrm>
          </p:grpSpPr>
          <p:pic>
            <p:nvPicPr>
              <p:cNvPr id="83" name="Picture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-900000">
                <a:off x="6867055" y="3428853"/>
                <a:ext cx="1373933" cy="1373933"/>
              </a:xfrm>
              <a:prstGeom prst="rect">
                <a:avLst/>
              </a:prstGeom>
              <a:noFill/>
              <a:ln w="1905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84" name="矩形 83"/>
              <p:cNvSpPr/>
              <p:nvPr/>
            </p:nvSpPr>
            <p:spPr>
              <a:xfrm rot="20723693">
                <a:off x="6867882" y="3444804"/>
                <a:ext cx="1372279" cy="1342028"/>
              </a:xfrm>
              <a:prstGeom prst="rect">
                <a:avLst/>
              </a:prstGeom>
              <a:solidFill>
                <a:srgbClr val="7A6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82" name="文本框 81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SpPr txBox="1"/>
            <p:nvPr/>
          </p:nvSpPr>
          <p:spPr>
            <a:xfrm>
              <a:off x="7712439" y="4624153"/>
              <a:ext cx="1362843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宠物浏览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555488" y="5251760"/>
            <a:ext cx="1253998" cy="958014"/>
            <a:chOff x="9678619" y="4149353"/>
            <a:chExt cx="1373933" cy="1373933"/>
          </a:xfrm>
        </p:grpSpPr>
        <p:grpSp>
          <p:nvGrpSpPr>
            <p:cNvPr id="86" name="组合 85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GrpSpPr/>
            <p:nvPr/>
          </p:nvGrpSpPr>
          <p:grpSpPr>
            <a:xfrm>
              <a:off x="9678619" y="4149353"/>
              <a:ext cx="1373933" cy="1373933"/>
              <a:chOff x="8918961" y="3462536"/>
              <a:chExt cx="1373933" cy="1373933"/>
            </a:xfrm>
          </p:grpSpPr>
          <p:pic>
            <p:nvPicPr>
              <p:cNvPr id="90" name="Picture 7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00000">
                <a:off x="8918961" y="3462536"/>
                <a:ext cx="1373933" cy="137393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  <a:ln w="190500" cap="sq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</p:spPr>
          </p:pic>
          <p:sp>
            <p:nvSpPr>
              <p:cNvPr id="91" name="矩形 90"/>
              <p:cNvSpPr/>
              <p:nvPr/>
            </p:nvSpPr>
            <p:spPr>
              <a:xfrm rot="20723693">
                <a:off x="8919787" y="3465868"/>
                <a:ext cx="1372279" cy="1342028"/>
              </a:xfrm>
              <a:prstGeom prst="rect">
                <a:avLst/>
              </a:prstGeom>
              <a:solidFill>
                <a:srgbClr val="F398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文本框 86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  <p:cNvSpPr txBox="1"/>
            <p:nvPr/>
          </p:nvSpPr>
          <p:spPr>
            <a:xfrm>
              <a:off x="9781964" y="4624153"/>
              <a:ext cx="1210588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领养申请</a:t>
              </a:r>
            </a:p>
          </p:txBody>
        </p:sp>
      </p:grpSp>
      <p:sp>
        <p:nvSpPr>
          <p:cNvPr id="92" name="TextBox 19"/>
          <p:cNvSpPr txBox="1"/>
          <p:nvPr/>
        </p:nvSpPr>
        <p:spPr bwMode="auto">
          <a:xfrm>
            <a:off x="6602187" y="1402290"/>
            <a:ext cx="5110945" cy="1884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该页面信息与普通用户端的待领养宠物信息页面相同。对于地区选择，采用了多级的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dropdownMenu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控件，而该控件的背景色同样采用了主题色黄色。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0C888B-892E-49CA-92C2-8ADE732E20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9" y="1604751"/>
            <a:ext cx="2746497" cy="48826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BAA5CB-CF92-4AA3-A6B7-7ECCBCEB8C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65" y="1611927"/>
            <a:ext cx="2742460" cy="48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9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71154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待领养宠物信息页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19"/>
          <p:cNvSpPr txBox="1"/>
          <p:nvPr/>
        </p:nvSpPr>
        <p:spPr bwMode="auto">
          <a:xfrm>
            <a:off x="6151012" y="1490251"/>
            <a:ext cx="5110945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为实现信息同步更新，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中的所有列表均添加了下拉刷新和上拉加载更多的功能。用户上拉以获取最新的信息，下拉加载请求更多的信息。</a:t>
            </a:r>
            <a:b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上拉加载和下拉刷新使用了自定义的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XRecyclerView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控件，通过在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代码中使用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onRefresh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方法和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onLoadMore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方法以实现下拉刷新和上拉加载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01A4FE-6541-4CA6-BB06-12D9EEA64E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89" y="1615244"/>
            <a:ext cx="2666525" cy="4740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04A708-4C88-49AE-8287-C381F91CD0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28" y="1592155"/>
            <a:ext cx="2666525" cy="47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71154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待领养宠物信息页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19"/>
          <p:cNvSpPr txBox="1"/>
          <p:nvPr/>
        </p:nvSpPr>
        <p:spPr bwMode="auto">
          <a:xfrm>
            <a:off x="5997551" y="2115284"/>
            <a:ext cx="5110945" cy="96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左图为嵌入的下拉图标和上拉加载图标的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.xml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11E919-42FB-4BF8-8E8E-85627C2EC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88" y="1720766"/>
            <a:ext cx="2291826" cy="3361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8115C6-4D0B-4402-A860-633AEFC73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264" y="1720416"/>
            <a:ext cx="2276475" cy="3362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08EB4F-1797-412B-9387-FE7F602E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167" y="5630509"/>
            <a:ext cx="30765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56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3" name="组合 102"/>
          <p:cNvGrpSpPr/>
          <p:nvPr/>
        </p:nvGrpSpPr>
        <p:grpSpPr>
          <a:xfrm>
            <a:off x="1057827" y="1338572"/>
            <a:ext cx="4339243" cy="2743097"/>
            <a:chOff x="1044575" y="1298816"/>
            <a:chExt cx="3716771" cy="2349595"/>
          </a:xfrm>
        </p:grpSpPr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 flipH="1">
              <a:off x="2212959" y="2109375"/>
              <a:ext cx="1176079" cy="25009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/>
            <p:nvPr/>
          </p:nvSpPr>
          <p:spPr bwMode="auto">
            <a:xfrm flipH="1">
              <a:off x="2212959" y="2114505"/>
              <a:ext cx="1176079" cy="247529"/>
            </a:xfrm>
            <a:custGeom>
              <a:avLst/>
              <a:gdLst>
                <a:gd name="T0" fmla="*/ 0 w 917"/>
                <a:gd name="T1" fmla="*/ 193 h 193"/>
                <a:gd name="T2" fmla="*/ 0 w 917"/>
                <a:gd name="T3" fmla="*/ 0 h 193"/>
                <a:gd name="T4" fmla="*/ 917 w 917"/>
                <a:gd name="T5" fmla="*/ 0 h 193"/>
                <a:gd name="T6" fmla="*/ 0 w 91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7" h="193">
                  <a:moveTo>
                    <a:pt x="0" y="193"/>
                  </a:moveTo>
                  <a:lnTo>
                    <a:pt x="0" y="0"/>
                  </a:lnTo>
                  <a:lnTo>
                    <a:pt x="917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/>
            <p:nvPr/>
          </p:nvSpPr>
          <p:spPr bwMode="auto">
            <a:xfrm flipH="1">
              <a:off x="2212959" y="2114505"/>
              <a:ext cx="1176079" cy="247529"/>
            </a:xfrm>
            <a:custGeom>
              <a:avLst/>
              <a:gdLst>
                <a:gd name="T0" fmla="*/ 0 w 917"/>
                <a:gd name="T1" fmla="*/ 193 h 193"/>
                <a:gd name="T2" fmla="*/ 0 w 917"/>
                <a:gd name="T3" fmla="*/ 0 h 193"/>
                <a:gd name="T4" fmla="*/ 917 w 91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7" h="193">
                  <a:moveTo>
                    <a:pt x="0" y="193"/>
                  </a:moveTo>
                  <a:lnTo>
                    <a:pt x="0" y="0"/>
                  </a:lnTo>
                  <a:lnTo>
                    <a:pt x="9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/>
            <p:nvPr/>
          </p:nvSpPr>
          <p:spPr bwMode="auto">
            <a:xfrm flipH="1">
              <a:off x="2164223" y="2092702"/>
              <a:ext cx="1365894" cy="284722"/>
            </a:xfrm>
            <a:custGeom>
              <a:avLst/>
              <a:gdLst>
                <a:gd name="T0" fmla="*/ 916 w 925"/>
                <a:gd name="T1" fmla="*/ 178 h 192"/>
                <a:gd name="T2" fmla="*/ 412 w 925"/>
                <a:gd name="T3" fmla="*/ 178 h 192"/>
                <a:gd name="T4" fmla="*/ 144 w 925"/>
                <a:gd name="T5" fmla="*/ 178 h 192"/>
                <a:gd name="T6" fmla="*/ 70 w 925"/>
                <a:gd name="T7" fmla="*/ 166 h 192"/>
                <a:gd name="T8" fmla="*/ 42 w 925"/>
                <a:gd name="T9" fmla="*/ 57 h 192"/>
                <a:gd name="T10" fmla="*/ 112 w 925"/>
                <a:gd name="T11" fmla="*/ 16 h 192"/>
                <a:gd name="T12" fmla="*/ 646 w 925"/>
                <a:gd name="T13" fmla="*/ 16 h 192"/>
                <a:gd name="T14" fmla="*/ 916 w 925"/>
                <a:gd name="T15" fmla="*/ 16 h 192"/>
                <a:gd name="T16" fmla="*/ 916 w 925"/>
                <a:gd name="T17" fmla="*/ 2 h 192"/>
                <a:gd name="T18" fmla="*/ 412 w 925"/>
                <a:gd name="T19" fmla="*/ 2 h 192"/>
                <a:gd name="T20" fmla="*/ 144 w 925"/>
                <a:gd name="T21" fmla="*/ 2 h 192"/>
                <a:gd name="T22" fmla="*/ 77 w 925"/>
                <a:gd name="T23" fmla="*/ 8 h 192"/>
                <a:gd name="T24" fmla="*/ 54 w 925"/>
                <a:gd name="T25" fmla="*/ 172 h 192"/>
                <a:gd name="T26" fmla="*/ 134 w 925"/>
                <a:gd name="T27" fmla="*/ 192 h 192"/>
                <a:gd name="T28" fmla="*/ 235 w 925"/>
                <a:gd name="T29" fmla="*/ 192 h 192"/>
                <a:gd name="T30" fmla="*/ 563 w 925"/>
                <a:gd name="T31" fmla="*/ 192 h 192"/>
                <a:gd name="T32" fmla="*/ 916 w 925"/>
                <a:gd name="T33" fmla="*/ 192 h 192"/>
                <a:gd name="T34" fmla="*/ 916 w 925"/>
                <a:gd name="T35" fmla="*/ 1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5" h="192">
                  <a:moveTo>
                    <a:pt x="916" y="178"/>
                  </a:moveTo>
                  <a:cubicBezTo>
                    <a:pt x="748" y="178"/>
                    <a:pt x="580" y="178"/>
                    <a:pt x="412" y="178"/>
                  </a:cubicBezTo>
                  <a:cubicBezTo>
                    <a:pt x="323" y="178"/>
                    <a:pt x="234" y="178"/>
                    <a:pt x="144" y="178"/>
                  </a:cubicBezTo>
                  <a:cubicBezTo>
                    <a:pt x="118" y="178"/>
                    <a:pt x="94" y="180"/>
                    <a:pt x="70" y="166"/>
                  </a:cubicBezTo>
                  <a:cubicBezTo>
                    <a:pt x="33" y="145"/>
                    <a:pt x="24" y="94"/>
                    <a:pt x="42" y="57"/>
                  </a:cubicBezTo>
                  <a:cubicBezTo>
                    <a:pt x="55" y="31"/>
                    <a:pt x="84" y="16"/>
                    <a:pt x="112" y="16"/>
                  </a:cubicBezTo>
                  <a:cubicBezTo>
                    <a:pt x="290" y="16"/>
                    <a:pt x="468" y="16"/>
                    <a:pt x="646" y="16"/>
                  </a:cubicBezTo>
                  <a:cubicBezTo>
                    <a:pt x="736" y="16"/>
                    <a:pt x="826" y="16"/>
                    <a:pt x="916" y="16"/>
                  </a:cubicBezTo>
                  <a:cubicBezTo>
                    <a:pt x="925" y="16"/>
                    <a:pt x="925" y="2"/>
                    <a:pt x="916" y="2"/>
                  </a:cubicBezTo>
                  <a:cubicBezTo>
                    <a:pt x="748" y="2"/>
                    <a:pt x="580" y="2"/>
                    <a:pt x="412" y="2"/>
                  </a:cubicBezTo>
                  <a:cubicBezTo>
                    <a:pt x="323" y="2"/>
                    <a:pt x="234" y="2"/>
                    <a:pt x="144" y="2"/>
                  </a:cubicBezTo>
                  <a:cubicBezTo>
                    <a:pt x="121" y="2"/>
                    <a:pt x="99" y="0"/>
                    <a:pt x="77" y="8"/>
                  </a:cubicBezTo>
                  <a:cubicBezTo>
                    <a:pt x="9" y="34"/>
                    <a:pt x="0" y="129"/>
                    <a:pt x="54" y="172"/>
                  </a:cubicBezTo>
                  <a:cubicBezTo>
                    <a:pt x="78" y="192"/>
                    <a:pt x="106" y="192"/>
                    <a:pt x="134" y="192"/>
                  </a:cubicBezTo>
                  <a:cubicBezTo>
                    <a:pt x="168" y="192"/>
                    <a:pt x="202" y="192"/>
                    <a:pt x="235" y="192"/>
                  </a:cubicBezTo>
                  <a:cubicBezTo>
                    <a:pt x="345" y="192"/>
                    <a:pt x="454" y="192"/>
                    <a:pt x="563" y="192"/>
                  </a:cubicBezTo>
                  <a:cubicBezTo>
                    <a:pt x="681" y="192"/>
                    <a:pt x="798" y="192"/>
                    <a:pt x="916" y="192"/>
                  </a:cubicBezTo>
                  <a:cubicBezTo>
                    <a:pt x="925" y="192"/>
                    <a:pt x="925" y="178"/>
                    <a:pt x="916" y="178"/>
                  </a:cubicBez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 flipH="1">
              <a:off x="2179613" y="2436420"/>
              <a:ext cx="93624" cy="17314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 flipH="1">
              <a:off x="2365580" y="2436420"/>
              <a:ext cx="1102976" cy="17314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 flipH="1">
              <a:off x="2301454" y="2436420"/>
              <a:ext cx="37193" cy="17314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 flipH="1">
              <a:off x="1843591" y="1927256"/>
              <a:ext cx="148773" cy="1459519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 flipH="1">
              <a:off x="1637103" y="1927256"/>
              <a:ext cx="148773" cy="1459519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 flipH="1">
              <a:off x="1461397" y="2196587"/>
              <a:ext cx="112863" cy="1190188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"/>
            <p:cNvSpPr/>
            <p:nvPr/>
          </p:nvSpPr>
          <p:spPr bwMode="auto">
            <a:xfrm flipH="1">
              <a:off x="1148459" y="2195304"/>
              <a:ext cx="294982" cy="1192753"/>
            </a:xfrm>
            <a:custGeom>
              <a:avLst/>
              <a:gdLst>
                <a:gd name="T0" fmla="*/ 230 w 230"/>
                <a:gd name="T1" fmla="*/ 917 h 930"/>
                <a:gd name="T2" fmla="*/ 142 w 230"/>
                <a:gd name="T3" fmla="*/ 930 h 930"/>
                <a:gd name="T4" fmla="*/ 0 w 230"/>
                <a:gd name="T5" fmla="*/ 14 h 930"/>
                <a:gd name="T6" fmla="*/ 88 w 230"/>
                <a:gd name="T7" fmla="*/ 0 h 930"/>
                <a:gd name="T8" fmla="*/ 230 w 230"/>
                <a:gd name="T9" fmla="*/ 917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230" y="917"/>
                  </a:moveTo>
                  <a:lnTo>
                    <a:pt x="142" y="930"/>
                  </a:lnTo>
                  <a:lnTo>
                    <a:pt x="0" y="14"/>
                  </a:lnTo>
                  <a:lnTo>
                    <a:pt x="88" y="0"/>
                  </a:lnTo>
                  <a:lnTo>
                    <a:pt x="230" y="91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 flipH="1">
              <a:off x="4448408" y="1602775"/>
              <a:ext cx="192379" cy="21803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7"/>
            <p:cNvSpPr>
              <a:spLocks noChangeArrowheads="1"/>
            </p:cNvSpPr>
            <p:nvPr/>
          </p:nvSpPr>
          <p:spPr bwMode="auto">
            <a:xfrm flipH="1">
              <a:off x="4448408" y="2582628"/>
              <a:ext cx="192379" cy="6925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8"/>
            <p:cNvSpPr>
              <a:spLocks noChangeArrowheads="1"/>
            </p:cNvSpPr>
            <p:nvPr/>
          </p:nvSpPr>
          <p:spPr bwMode="auto">
            <a:xfrm flipH="1">
              <a:off x="4448408" y="1492478"/>
              <a:ext cx="192379" cy="8336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 flipH="1">
              <a:off x="4448408" y="1648946"/>
              <a:ext cx="192379" cy="887511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 flipH="1">
              <a:off x="4166251" y="2504394"/>
              <a:ext cx="220595" cy="24368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 flipH="1">
              <a:off x="4166251" y="2559542"/>
              <a:ext cx="220595" cy="9490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 flipH="1">
              <a:off x="4166251" y="1451437"/>
              <a:ext cx="220595" cy="1023459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 flipH="1">
              <a:off x="4166251" y="1319336"/>
              <a:ext cx="220595" cy="8208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 flipH="1">
              <a:off x="3658370" y="1425786"/>
              <a:ext cx="224442" cy="2693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5"/>
            <p:cNvSpPr>
              <a:spLocks noChangeArrowheads="1"/>
            </p:cNvSpPr>
            <p:nvPr/>
          </p:nvSpPr>
          <p:spPr bwMode="auto">
            <a:xfrm flipH="1">
              <a:off x="3658370" y="2572368"/>
              <a:ext cx="224442" cy="808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 flipH="1">
              <a:off x="3658370" y="1298816"/>
              <a:ext cx="224442" cy="9747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 flipH="1">
              <a:off x="3658370" y="1482217"/>
              <a:ext cx="224442" cy="103628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 flipH="1">
              <a:off x="3926419" y="2573651"/>
              <a:ext cx="156469" cy="8464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9"/>
            <p:cNvSpPr>
              <a:spLocks noChangeArrowheads="1"/>
            </p:cNvSpPr>
            <p:nvPr/>
          </p:nvSpPr>
          <p:spPr bwMode="auto">
            <a:xfrm flipH="1">
              <a:off x="3926419" y="1487347"/>
              <a:ext cx="156469" cy="1001656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60"/>
            <p:cNvSpPr>
              <a:spLocks noChangeArrowheads="1"/>
            </p:cNvSpPr>
            <p:nvPr/>
          </p:nvSpPr>
          <p:spPr bwMode="auto">
            <a:xfrm flipH="1">
              <a:off x="3926419" y="2514654"/>
              <a:ext cx="156469" cy="33346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任意多边形 101"/>
            <p:cNvSpPr/>
            <p:nvPr/>
          </p:nvSpPr>
          <p:spPr bwMode="auto">
            <a:xfrm flipH="1">
              <a:off x="1044575" y="2762182"/>
              <a:ext cx="3716771" cy="886229"/>
            </a:xfrm>
            <a:custGeom>
              <a:avLst/>
              <a:gdLst>
                <a:gd name="connsiteX0" fmla="*/ 2639446 w 3716771"/>
                <a:gd name="connsiteY0" fmla="*/ 0 h 886229"/>
                <a:gd name="connsiteX1" fmla="*/ 0 w 3716771"/>
                <a:gd name="connsiteY1" fmla="*/ 0 h 886229"/>
                <a:gd name="connsiteX2" fmla="*/ 0 w 3716771"/>
                <a:gd name="connsiteY2" fmla="*/ 886113 h 886229"/>
                <a:gd name="connsiteX3" fmla="*/ 164164 w 3716771"/>
                <a:gd name="connsiteY3" fmla="*/ 886113 h 886229"/>
                <a:gd name="connsiteX4" fmla="*/ 164164 w 3716771"/>
                <a:gd name="connsiteY4" fmla="*/ 162881 h 886229"/>
                <a:gd name="connsiteX5" fmla="*/ 2475282 w 3716771"/>
                <a:gd name="connsiteY5" fmla="*/ 162881 h 886229"/>
                <a:gd name="connsiteX6" fmla="*/ 2475282 w 3716771"/>
                <a:gd name="connsiteY6" fmla="*/ 886229 h 886229"/>
                <a:gd name="connsiteX7" fmla="*/ 3716771 w 3716771"/>
                <a:gd name="connsiteY7" fmla="*/ 886229 h 886229"/>
                <a:gd name="connsiteX8" fmla="*/ 3716771 w 3716771"/>
                <a:gd name="connsiteY8" fmla="*/ 722065 h 886229"/>
                <a:gd name="connsiteX9" fmla="*/ 2639446 w 3716771"/>
                <a:gd name="connsiteY9" fmla="*/ 722065 h 88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6771" h="886229">
                  <a:moveTo>
                    <a:pt x="2639446" y="0"/>
                  </a:moveTo>
                  <a:lnTo>
                    <a:pt x="0" y="0"/>
                  </a:lnTo>
                  <a:lnTo>
                    <a:pt x="0" y="886113"/>
                  </a:lnTo>
                  <a:lnTo>
                    <a:pt x="164164" y="886113"/>
                  </a:lnTo>
                  <a:lnTo>
                    <a:pt x="164164" y="162881"/>
                  </a:lnTo>
                  <a:lnTo>
                    <a:pt x="2475282" y="162881"/>
                  </a:lnTo>
                  <a:lnTo>
                    <a:pt x="2475282" y="886229"/>
                  </a:lnTo>
                  <a:lnTo>
                    <a:pt x="3716771" y="886229"/>
                  </a:lnTo>
                  <a:lnTo>
                    <a:pt x="3716771" y="722065"/>
                  </a:lnTo>
                  <a:lnTo>
                    <a:pt x="2639446" y="722065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04" name="矩形 103" descr="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"/>
          <p:cNvSpPr/>
          <p:nvPr/>
        </p:nvSpPr>
        <p:spPr>
          <a:xfrm flipH="1">
            <a:off x="1942384" y="4656988"/>
            <a:ext cx="3781866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7A6A56"/>
                </a:solidFill>
                <a:latin typeface="Franklin Gothic Demi" panose="020B07030201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CONTENTS</a:t>
            </a:r>
          </a:p>
        </p:txBody>
      </p:sp>
      <p:sp>
        <p:nvSpPr>
          <p:cNvPr id="105" name="文本框 104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2634912" y="3120083"/>
            <a:ext cx="239681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>
              <a:defRPr/>
            </a:pPr>
            <a:r>
              <a:rPr lang="zh-CN" altLang="en-US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endParaRPr lang="en-US" altLang="zh-CN" sz="3200" b="1" kern="0" dirty="0">
              <a:solidFill>
                <a:schemeClr val="tx1">
                  <a:lumMod val="85000"/>
                  <a:lumOff val="1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5400" b="1" dirty="0">
                <a:solidFill>
                  <a:srgbClr val="F398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目    录</a:t>
            </a:r>
            <a:endParaRPr lang="en-US" altLang="zh-CN" sz="5400" b="1" dirty="0">
              <a:solidFill>
                <a:srgbClr val="F398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 flipH="1">
            <a:off x="8121394" y="1265583"/>
            <a:ext cx="2855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交互流程设计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 flipH="1">
            <a:off x="7504657" y="2531166"/>
            <a:ext cx="4116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普通用户端</a:t>
            </a:r>
          </a:p>
        </p:txBody>
      </p:sp>
      <p:sp>
        <p:nvSpPr>
          <p:cNvPr id="126" name="文本框 125"/>
          <p:cNvSpPr txBox="1"/>
          <p:nvPr/>
        </p:nvSpPr>
        <p:spPr>
          <a:xfrm flipH="1">
            <a:off x="7910644" y="3793655"/>
            <a:ext cx="3416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组织成员端</a:t>
            </a:r>
          </a:p>
        </p:txBody>
      </p:sp>
      <p:sp>
        <p:nvSpPr>
          <p:cNvPr id="127" name="文本框 126"/>
          <p:cNvSpPr txBox="1"/>
          <p:nvPr/>
        </p:nvSpPr>
        <p:spPr>
          <a:xfrm flipH="1">
            <a:off x="7964726" y="5010931"/>
            <a:ext cx="3257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组织管理员端</a:t>
            </a:r>
          </a:p>
        </p:txBody>
      </p:sp>
      <p:grpSp>
        <p:nvGrpSpPr>
          <p:cNvPr id="106" name="组合 105"/>
          <p:cNvGrpSpPr/>
          <p:nvPr/>
        </p:nvGrpSpPr>
        <p:grpSpPr>
          <a:xfrm>
            <a:off x="7205442" y="4985768"/>
            <a:ext cx="705205" cy="705204"/>
            <a:chOff x="9548231" y="-1253842"/>
            <a:chExt cx="1358909" cy="1358907"/>
          </a:xfrm>
        </p:grpSpPr>
        <p:sp>
          <p:nvSpPr>
            <p:cNvPr id="107" name="Sev04"/>
            <p:cNvSpPr/>
            <p:nvPr/>
          </p:nvSpPr>
          <p:spPr>
            <a:xfrm>
              <a:off x="9548231" y="-1253842"/>
              <a:ext cx="1358909" cy="1358907"/>
            </a:xfrm>
            <a:prstGeom prst="ellipse">
              <a:avLst/>
            </a:prstGeom>
            <a:solidFill>
              <a:srgbClr val="7A6A5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5335" dirty="0">
                <a:solidFill>
                  <a:srgbClr val="F19B14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8" name="Freeform 52"/>
            <p:cNvSpPr>
              <a:spLocks noEditPoints="1"/>
            </p:cNvSpPr>
            <p:nvPr/>
          </p:nvSpPr>
          <p:spPr bwMode="auto">
            <a:xfrm>
              <a:off x="9918890" y="-906608"/>
              <a:ext cx="617591" cy="664441"/>
            </a:xfrm>
            <a:custGeom>
              <a:avLst/>
              <a:gdLst/>
              <a:ahLst/>
              <a:cxnLst>
                <a:cxn ang="0">
                  <a:pos x="67" y="67"/>
                </a:cxn>
                <a:cxn ang="0">
                  <a:pos x="61" y="72"/>
                </a:cxn>
                <a:cxn ang="0">
                  <a:pos x="5" y="72"/>
                </a:cxn>
                <a:cxn ang="0">
                  <a:pos x="0" y="67"/>
                </a:cxn>
                <a:cxn ang="0">
                  <a:pos x="0" y="16"/>
                </a:cxn>
                <a:cxn ang="0">
                  <a:pos x="5" y="11"/>
                </a:cxn>
                <a:cxn ang="0">
                  <a:pos x="10" y="11"/>
                </a:cxn>
                <a:cxn ang="0">
                  <a:pos x="10" y="7"/>
                </a:cxn>
                <a:cxn ang="0">
                  <a:pos x="16" y="0"/>
                </a:cxn>
                <a:cxn ang="0">
                  <a:pos x="19" y="0"/>
                </a:cxn>
                <a:cxn ang="0">
                  <a:pos x="25" y="7"/>
                </a:cxn>
                <a:cxn ang="0">
                  <a:pos x="25" y="11"/>
                </a:cxn>
                <a:cxn ang="0">
                  <a:pos x="41" y="11"/>
                </a:cxn>
                <a:cxn ang="0">
                  <a:pos x="41" y="7"/>
                </a:cxn>
                <a:cxn ang="0">
                  <a:pos x="47" y="0"/>
                </a:cxn>
                <a:cxn ang="0">
                  <a:pos x="50" y="0"/>
                </a:cxn>
                <a:cxn ang="0">
                  <a:pos x="56" y="7"/>
                </a:cxn>
                <a:cxn ang="0">
                  <a:pos x="56" y="11"/>
                </a:cxn>
                <a:cxn ang="0">
                  <a:pos x="61" y="11"/>
                </a:cxn>
                <a:cxn ang="0">
                  <a:pos x="67" y="16"/>
                </a:cxn>
                <a:cxn ang="0">
                  <a:pos x="67" y="67"/>
                </a:cxn>
                <a:cxn ang="0">
                  <a:pos x="61" y="67"/>
                </a:cxn>
                <a:cxn ang="0">
                  <a:pos x="61" y="26"/>
                </a:cxn>
                <a:cxn ang="0">
                  <a:pos x="5" y="26"/>
                </a:cxn>
                <a:cxn ang="0">
                  <a:pos x="5" y="67"/>
                </a:cxn>
                <a:cxn ang="0">
                  <a:pos x="61" y="67"/>
                </a:cxn>
                <a:cxn ang="0">
                  <a:pos x="20" y="7"/>
                </a:cxn>
                <a:cxn ang="0">
                  <a:pos x="19" y="5"/>
                </a:cxn>
                <a:cxn ang="0">
                  <a:pos x="16" y="5"/>
                </a:cxn>
                <a:cxn ang="0">
                  <a:pos x="15" y="7"/>
                </a:cxn>
                <a:cxn ang="0">
                  <a:pos x="15" y="18"/>
                </a:cxn>
                <a:cxn ang="0">
                  <a:pos x="16" y="20"/>
                </a:cxn>
                <a:cxn ang="0">
                  <a:pos x="19" y="20"/>
                </a:cxn>
                <a:cxn ang="0">
                  <a:pos x="20" y="18"/>
                </a:cxn>
                <a:cxn ang="0">
                  <a:pos x="20" y="7"/>
                </a:cxn>
                <a:cxn ang="0">
                  <a:pos x="51" y="7"/>
                </a:cxn>
                <a:cxn ang="0">
                  <a:pos x="50" y="5"/>
                </a:cxn>
                <a:cxn ang="0">
                  <a:pos x="47" y="5"/>
                </a:cxn>
                <a:cxn ang="0">
                  <a:pos x="46" y="7"/>
                </a:cxn>
                <a:cxn ang="0">
                  <a:pos x="46" y="18"/>
                </a:cxn>
                <a:cxn ang="0">
                  <a:pos x="47" y="20"/>
                </a:cxn>
                <a:cxn ang="0">
                  <a:pos x="50" y="20"/>
                </a:cxn>
                <a:cxn ang="0">
                  <a:pos x="51" y="18"/>
                </a:cxn>
                <a:cxn ang="0">
                  <a:pos x="51" y="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205440" y="1199220"/>
            <a:ext cx="705205" cy="705204"/>
            <a:chOff x="1483716" y="-1253842"/>
            <a:chExt cx="1358909" cy="1358907"/>
          </a:xfrm>
        </p:grpSpPr>
        <p:sp>
          <p:nvSpPr>
            <p:cNvPr id="110" name="Sev01"/>
            <p:cNvSpPr/>
            <p:nvPr/>
          </p:nvSpPr>
          <p:spPr>
            <a:xfrm>
              <a:off x="1483716" y="-1253842"/>
              <a:ext cx="1358909" cy="1358907"/>
            </a:xfrm>
            <a:prstGeom prst="ellipse">
              <a:avLst/>
            </a:prstGeom>
            <a:solidFill>
              <a:srgbClr val="F398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5335" dirty="0">
                <a:solidFill>
                  <a:srgbClr val="237DB9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1" name="Freeform 42"/>
            <p:cNvSpPr>
              <a:spLocks noEditPoints="1"/>
            </p:cNvSpPr>
            <p:nvPr/>
          </p:nvSpPr>
          <p:spPr bwMode="auto">
            <a:xfrm>
              <a:off x="1826688" y="-864016"/>
              <a:ext cx="672960" cy="579257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205442" y="3722118"/>
            <a:ext cx="705205" cy="705204"/>
            <a:chOff x="6898464" y="-1253842"/>
            <a:chExt cx="1358909" cy="1358907"/>
          </a:xfrm>
        </p:grpSpPr>
        <p:sp>
          <p:nvSpPr>
            <p:cNvPr id="113" name="Sev03"/>
            <p:cNvSpPr/>
            <p:nvPr/>
          </p:nvSpPr>
          <p:spPr>
            <a:xfrm>
              <a:off x="6898464" y="-1253842"/>
              <a:ext cx="1358909" cy="1358907"/>
            </a:xfrm>
            <a:prstGeom prst="ellipse">
              <a:avLst/>
            </a:prstGeom>
            <a:solidFill>
              <a:srgbClr val="F398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5335" dirty="0">
                <a:solidFill>
                  <a:srgbClr val="9BB955">
                    <a:lumMod val="50000"/>
                  </a:srgbClr>
                </a:solidFill>
                <a:latin typeface="Agency FB" panose="020B0503020202020204" pitchFamily="34" charset="0"/>
                <a:cs typeface="+mj-cs"/>
              </a:endParaRPr>
            </a:p>
          </p:txBody>
        </p:sp>
        <p:sp>
          <p:nvSpPr>
            <p:cNvPr id="114" name="Freeform 178"/>
            <p:cNvSpPr>
              <a:spLocks noEditPoints="1"/>
            </p:cNvSpPr>
            <p:nvPr/>
          </p:nvSpPr>
          <p:spPr bwMode="auto">
            <a:xfrm>
              <a:off x="7241436" y="-827813"/>
              <a:ext cx="672960" cy="506852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205442" y="2458469"/>
            <a:ext cx="705205" cy="705204"/>
            <a:chOff x="4182855" y="-1253842"/>
            <a:chExt cx="1358909" cy="1358907"/>
          </a:xfrm>
        </p:grpSpPr>
        <p:sp>
          <p:nvSpPr>
            <p:cNvPr id="116" name="Sev02"/>
            <p:cNvSpPr/>
            <p:nvPr/>
          </p:nvSpPr>
          <p:spPr>
            <a:xfrm>
              <a:off x="4182855" y="-1253842"/>
              <a:ext cx="1358909" cy="1358907"/>
            </a:xfrm>
            <a:prstGeom prst="ellipse">
              <a:avLst/>
            </a:prstGeom>
            <a:solidFill>
              <a:srgbClr val="7A6A56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5410"/>
              <a:endParaRPr lang="en-US" sz="8000" dirty="0">
                <a:solidFill>
                  <a:srgbClr val="15AA96">
                    <a:lumMod val="50000"/>
                  </a:srgbClr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17" name="Freeform 86"/>
            <p:cNvSpPr>
              <a:spLocks noEditPoints="1"/>
            </p:cNvSpPr>
            <p:nvPr/>
          </p:nvSpPr>
          <p:spPr bwMode="auto">
            <a:xfrm>
              <a:off x="4631881" y="-962089"/>
              <a:ext cx="460857" cy="775404"/>
            </a:xfrm>
            <a:custGeom>
              <a:avLst/>
              <a:gdLst/>
              <a:ahLst/>
              <a:cxnLst>
                <a:cxn ang="0">
                  <a:pos x="29" y="44"/>
                </a:cxn>
                <a:cxn ang="0">
                  <a:pos x="24" y="49"/>
                </a:cxn>
                <a:cxn ang="0">
                  <a:pos x="5" y="49"/>
                </a:cxn>
                <a:cxn ang="0">
                  <a:pos x="0" y="44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4" y="0"/>
                </a:cxn>
                <a:cxn ang="0">
                  <a:pos x="29" y="5"/>
                </a:cxn>
                <a:cxn ang="0">
                  <a:pos x="29" y="44"/>
                </a:cxn>
                <a:cxn ang="0">
                  <a:pos x="25" y="11"/>
                </a:cxn>
                <a:cxn ang="0">
                  <a:pos x="24" y="10"/>
                </a:cxn>
                <a:cxn ang="0">
                  <a:pos x="5" y="10"/>
                </a:cxn>
                <a:cxn ang="0">
                  <a:pos x="3" y="11"/>
                </a:cxn>
                <a:cxn ang="0">
                  <a:pos x="3" y="38"/>
                </a:cxn>
                <a:cxn ang="0">
                  <a:pos x="5" y="39"/>
                </a:cxn>
                <a:cxn ang="0">
                  <a:pos x="24" y="39"/>
                </a:cxn>
                <a:cxn ang="0">
                  <a:pos x="25" y="38"/>
                </a:cxn>
                <a:cxn ang="0">
                  <a:pos x="25" y="11"/>
                </a:cxn>
                <a:cxn ang="0">
                  <a:pos x="17" y="5"/>
                </a:cxn>
                <a:cxn ang="0">
                  <a:pos x="11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7" y="6"/>
                </a:cxn>
                <a:cxn ang="0">
                  <a:pos x="18" y="6"/>
                </a:cxn>
                <a:cxn ang="0">
                  <a:pos x="17" y="5"/>
                </a:cxn>
                <a:cxn ang="0">
                  <a:pos x="14" y="41"/>
                </a:cxn>
                <a:cxn ang="0">
                  <a:pos x="11" y="44"/>
                </a:cxn>
                <a:cxn ang="0">
                  <a:pos x="14" y="47"/>
                </a:cxn>
                <a:cxn ang="0">
                  <a:pos x="17" y="44"/>
                </a:cxn>
                <a:cxn ang="0">
                  <a:pos x="14" y="41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375410"/>
              <a:endParaRPr lang="en-US" sz="2665" dirty="0">
                <a:solidFill>
                  <a:srgbClr val="262626"/>
                </a:solidFill>
                <a:latin typeface="Agency FB" panose="020B0503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24" grpId="0"/>
      <p:bldP spid="125" grpId="0"/>
      <p:bldP spid="126" grpId="0"/>
      <p:bldP spid="1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71154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救助信息申请页面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19"/>
          <p:cNvSpPr txBox="1"/>
          <p:nvPr/>
        </p:nvSpPr>
        <p:spPr bwMode="auto">
          <a:xfrm>
            <a:off x="4843710" y="1795968"/>
            <a:ext cx="5346198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该页面与普通用户端的救助申请页面相同。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用户可通过此页面向该地区的组织发出动物送养的申请。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6F8E28-5C05-45D1-B894-6F247CEA0B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77" y="1581806"/>
            <a:ext cx="2745273" cy="4880484"/>
          </a:xfrm>
          <a:prstGeom prst="rect">
            <a:avLst/>
          </a:prstGeom>
        </p:spPr>
      </p:pic>
      <p:sp>
        <p:nvSpPr>
          <p:cNvPr id="72" name="TextBox 19">
            <a:extLst>
              <a:ext uri="{FF2B5EF4-FFF2-40B4-BE49-F238E27FC236}">
                <a16:creationId xmlns:a16="http://schemas.microsoft.com/office/drawing/2014/main" id="{5FD0D1D9-22CB-4A6E-A645-D372ADED018E}"/>
              </a:ext>
            </a:extLst>
          </p:cNvPr>
          <p:cNvSpPr txBox="1"/>
          <p:nvPr/>
        </p:nvSpPr>
        <p:spPr bwMode="auto">
          <a:xfrm>
            <a:off x="4859484" y="3639079"/>
            <a:ext cx="6830749" cy="196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该页面主要使用了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MaterialEditText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的文本输入框控件，可添加左侧的图标以及改变底部的线条颜色；单选框使用了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RadioRealButton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控件，提供丰富的动态效果；提交按钮采用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CircularProgressButton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，可显示提交中的旋转图标以及提交成功的完成图标。</a:t>
            </a:r>
          </a:p>
        </p:txBody>
      </p:sp>
    </p:spTree>
    <p:extLst>
      <p:ext uri="{BB962C8B-B14F-4D97-AF65-F5344CB8AC3E}">
        <p14:creationId xmlns:p14="http://schemas.microsoft.com/office/powerpoint/2010/main" val="98846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6409127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待领养宠物信息发布页面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19"/>
          <p:cNvSpPr txBox="1"/>
          <p:nvPr/>
        </p:nvSpPr>
        <p:spPr bwMode="auto">
          <a:xfrm>
            <a:off x="7101301" y="1398526"/>
            <a:ext cx="4894209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界面设计使用了丰富的动态效果，点击上传照片后，动态浮现出上传照片方式的对话框。此外，还使用了动态效果的单选框，一改传统的圆形单选框风格。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此外，提交按钮也采用了动态效果，用户点击提交后出现旋转中的图案，提交成功后出现绿色的提交成功图标并弹出提交成功的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Toast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上传照片使用了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RecyclerView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展示上传后的图片，可点击已上传的图片进行预览。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DCFCED-8E73-4151-990C-6EFD9F3C5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4" y="1398528"/>
            <a:ext cx="2907054" cy="51680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7D43DD-712A-46B0-AC6C-C5FDD3ADE4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72" y="1398526"/>
            <a:ext cx="2907055" cy="51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9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244810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审核页面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2" name="Straight Connector 82"/>
          <p:cNvCxnSpPr/>
          <p:nvPr/>
        </p:nvCxnSpPr>
        <p:spPr>
          <a:xfrm>
            <a:off x="3988859" y="4201235"/>
            <a:ext cx="1375621" cy="0"/>
          </a:xfrm>
          <a:prstGeom prst="line">
            <a:avLst/>
          </a:prstGeom>
          <a:ln w="9525">
            <a:solidFill>
              <a:srgbClr val="585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85"/>
          <p:cNvCxnSpPr/>
          <p:nvPr/>
        </p:nvCxnSpPr>
        <p:spPr>
          <a:xfrm flipV="1">
            <a:off x="5364480" y="2185473"/>
            <a:ext cx="0" cy="4031525"/>
          </a:xfrm>
          <a:prstGeom prst="line">
            <a:avLst/>
          </a:prstGeom>
          <a:ln w="9525">
            <a:solidFill>
              <a:srgbClr val="5859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8"/>
          <p:cNvGrpSpPr/>
          <p:nvPr/>
        </p:nvGrpSpPr>
        <p:grpSpPr>
          <a:xfrm>
            <a:off x="5984947" y="3702868"/>
            <a:ext cx="906939" cy="908705"/>
            <a:chOff x="8866294" y="4017821"/>
            <a:chExt cx="1360409" cy="1363057"/>
          </a:xfrm>
        </p:grpSpPr>
        <p:sp>
          <p:nvSpPr>
            <p:cNvPr id="75" name="Oval 15"/>
            <p:cNvSpPr>
              <a:spLocks noChangeArrowheads="1"/>
            </p:cNvSpPr>
            <p:nvPr/>
          </p:nvSpPr>
          <p:spPr bwMode="auto">
            <a:xfrm>
              <a:off x="8866294" y="4017821"/>
              <a:ext cx="1360409" cy="1363057"/>
            </a:xfrm>
            <a:prstGeom prst="ellipse">
              <a:avLst/>
            </a:prstGeom>
            <a:solidFill>
              <a:srgbClr val="7A6A56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76" name="Freeform 5"/>
            <p:cNvSpPr>
              <a:spLocks noEditPoints="1"/>
            </p:cNvSpPr>
            <p:nvPr/>
          </p:nvSpPr>
          <p:spPr bwMode="auto">
            <a:xfrm>
              <a:off x="9146482" y="4325668"/>
              <a:ext cx="793450" cy="790055"/>
            </a:xfrm>
            <a:custGeom>
              <a:avLst/>
              <a:gdLst>
                <a:gd name="T0" fmla="*/ 151 w 393"/>
                <a:gd name="T1" fmla="*/ 295 h 391"/>
                <a:gd name="T2" fmla="*/ 159 w 393"/>
                <a:gd name="T3" fmla="*/ 266 h 391"/>
                <a:gd name="T4" fmla="*/ 122 w 393"/>
                <a:gd name="T5" fmla="*/ 251 h 391"/>
                <a:gd name="T6" fmla="*/ 108 w 393"/>
                <a:gd name="T7" fmla="*/ 225 h 391"/>
                <a:gd name="T8" fmla="*/ 71 w 393"/>
                <a:gd name="T9" fmla="*/ 241 h 391"/>
                <a:gd name="T10" fmla="*/ 42 w 393"/>
                <a:gd name="T11" fmla="*/ 232 h 391"/>
                <a:gd name="T12" fmla="*/ 27 w 393"/>
                <a:gd name="T13" fmla="*/ 269 h 391"/>
                <a:gd name="T14" fmla="*/ 1 w 393"/>
                <a:gd name="T15" fmla="*/ 283 h 391"/>
                <a:gd name="T16" fmla="*/ 16 w 393"/>
                <a:gd name="T17" fmla="*/ 300 h 391"/>
                <a:gd name="T18" fmla="*/ 3 w 393"/>
                <a:gd name="T19" fmla="*/ 338 h 391"/>
                <a:gd name="T20" fmla="*/ 31 w 393"/>
                <a:gd name="T21" fmla="*/ 350 h 391"/>
                <a:gd name="T22" fmla="*/ 42 w 393"/>
                <a:gd name="T23" fmla="*/ 381 h 391"/>
                <a:gd name="T24" fmla="*/ 68 w 393"/>
                <a:gd name="T25" fmla="*/ 390 h 391"/>
                <a:gd name="T26" fmla="*/ 96 w 393"/>
                <a:gd name="T27" fmla="*/ 375 h 391"/>
                <a:gd name="T28" fmla="*/ 125 w 393"/>
                <a:gd name="T29" fmla="*/ 383 h 391"/>
                <a:gd name="T30" fmla="*/ 140 w 393"/>
                <a:gd name="T31" fmla="*/ 346 h 391"/>
                <a:gd name="T32" fmla="*/ 162 w 393"/>
                <a:gd name="T33" fmla="*/ 343 h 391"/>
                <a:gd name="T34" fmla="*/ 101 w 393"/>
                <a:gd name="T35" fmla="*/ 346 h 391"/>
                <a:gd name="T36" fmla="*/ 66 w 393"/>
                <a:gd name="T37" fmla="*/ 269 h 391"/>
                <a:gd name="T38" fmla="*/ 101 w 393"/>
                <a:gd name="T39" fmla="*/ 346 h 391"/>
                <a:gd name="T40" fmla="*/ 261 w 393"/>
                <a:gd name="T41" fmla="*/ 336 h 391"/>
                <a:gd name="T42" fmla="*/ 266 w 393"/>
                <a:gd name="T43" fmla="*/ 320 h 391"/>
                <a:gd name="T44" fmla="*/ 245 w 393"/>
                <a:gd name="T45" fmla="*/ 312 h 391"/>
                <a:gd name="T46" fmla="*/ 237 w 393"/>
                <a:gd name="T47" fmla="*/ 297 h 391"/>
                <a:gd name="T48" fmla="*/ 217 w 393"/>
                <a:gd name="T49" fmla="*/ 306 h 391"/>
                <a:gd name="T50" fmla="*/ 200 w 393"/>
                <a:gd name="T51" fmla="*/ 301 h 391"/>
                <a:gd name="T52" fmla="*/ 192 w 393"/>
                <a:gd name="T53" fmla="*/ 321 h 391"/>
                <a:gd name="T54" fmla="*/ 177 w 393"/>
                <a:gd name="T55" fmla="*/ 329 h 391"/>
                <a:gd name="T56" fmla="*/ 186 w 393"/>
                <a:gd name="T57" fmla="*/ 339 h 391"/>
                <a:gd name="T58" fmla="*/ 179 w 393"/>
                <a:gd name="T59" fmla="*/ 360 h 391"/>
                <a:gd name="T60" fmla="*/ 194 w 393"/>
                <a:gd name="T61" fmla="*/ 367 h 391"/>
                <a:gd name="T62" fmla="*/ 200 w 393"/>
                <a:gd name="T63" fmla="*/ 384 h 391"/>
                <a:gd name="T64" fmla="*/ 215 w 393"/>
                <a:gd name="T65" fmla="*/ 389 h 391"/>
                <a:gd name="T66" fmla="*/ 230 w 393"/>
                <a:gd name="T67" fmla="*/ 380 h 391"/>
                <a:gd name="T68" fmla="*/ 247 w 393"/>
                <a:gd name="T69" fmla="*/ 385 h 391"/>
                <a:gd name="T70" fmla="*/ 255 w 393"/>
                <a:gd name="T71" fmla="*/ 364 h 391"/>
                <a:gd name="T72" fmla="*/ 267 w 393"/>
                <a:gd name="T73" fmla="*/ 363 h 391"/>
                <a:gd name="T74" fmla="*/ 233 w 393"/>
                <a:gd name="T75" fmla="*/ 364 h 391"/>
                <a:gd name="T76" fmla="*/ 214 w 393"/>
                <a:gd name="T77" fmla="*/ 321 h 391"/>
                <a:gd name="T78" fmla="*/ 233 w 393"/>
                <a:gd name="T79" fmla="*/ 364 h 391"/>
                <a:gd name="T80" fmla="*/ 362 w 393"/>
                <a:gd name="T81" fmla="*/ 122 h 391"/>
                <a:gd name="T82" fmla="*/ 377 w 393"/>
                <a:gd name="T83" fmla="*/ 73 h 391"/>
                <a:gd name="T84" fmla="*/ 314 w 393"/>
                <a:gd name="T85" fmla="*/ 48 h 391"/>
                <a:gd name="T86" fmla="*/ 290 w 393"/>
                <a:gd name="T87" fmla="*/ 3 h 391"/>
                <a:gd name="T88" fmla="*/ 229 w 393"/>
                <a:gd name="T89" fmla="*/ 30 h 391"/>
                <a:gd name="T90" fmla="*/ 180 w 393"/>
                <a:gd name="T91" fmla="*/ 15 h 391"/>
                <a:gd name="T92" fmla="*/ 155 w 393"/>
                <a:gd name="T93" fmla="*/ 78 h 391"/>
                <a:gd name="T94" fmla="*/ 110 w 393"/>
                <a:gd name="T95" fmla="*/ 102 h 391"/>
                <a:gd name="T96" fmla="*/ 136 w 393"/>
                <a:gd name="T97" fmla="*/ 130 h 391"/>
                <a:gd name="T98" fmla="*/ 114 w 393"/>
                <a:gd name="T99" fmla="*/ 194 h 391"/>
                <a:gd name="T100" fmla="*/ 161 w 393"/>
                <a:gd name="T101" fmla="*/ 214 h 391"/>
                <a:gd name="T102" fmla="*/ 180 w 393"/>
                <a:gd name="T103" fmla="*/ 266 h 391"/>
                <a:gd name="T104" fmla="*/ 223 w 393"/>
                <a:gd name="T105" fmla="*/ 281 h 391"/>
                <a:gd name="T106" fmla="*/ 271 w 393"/>
                <a:gd name="T107" fmla="*/ 255 h 391"/>
                <a:gd name="T108" fmla="*/ 319 w 393"/>
                <a:gd name="T109" fmla="*/ 270 h 391"/>
                <a:gd name="T110" fmla="*/ 344 w 393"/>
                <a:gd name="T111" fmla="*/ 207 h 391"/>
                <a:gd name="T112" fmla="*/ 382 w 393"/>
                <a:gd name="T113" fmla="*/ 202 h 391"/>
                <a:gd name="T114" fmla="*/ 279 w 393"/>
                <a:gd name="T115" fmla="*/ 207 h 391"/>
                <a:gd name="T116" fmla="*/ 220 w 393"/>
                <a:gd name="T117" fmla="*/ 78 h 391"/>
                <a:gd name="T118" fmla="*/ 279 w 393"/>
                <a:gd name="T119" fmla="*/ 20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3" h="391">
                  <a:moveTo>
                    <a:pt x="160" y="318"/>
                  </a:moveTo>
                  <a:cubicBezTo>
                    <a:pt x="151" y="315"/>
                    <a:pt x="151" y="315"/>
                    <a:pt x="151" y="315"/>
                  </a:cubicBezTo>
                  <a:cubicBezTo>
                    <a:pt x="152" y="308"/>
                    <a:pt x="152" y="302"/>
                    <a:pt x="151" y="295"/>
                  </a:cubicBezTo>
                  <a:cubicBezTo>
                    <a:pt x="159" y="291"/>
                    <a:pt x="159" y="291"/>
                    <a:pt x="159" y="291"/>
                  </a:cubicBezTo>
                  <a:cubicBezTo>
                    <a:pt x="165" y="289"/>
                    <a:pt x="167" y="282"/>
                    <a:pt x="164" y="277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7" y="261"/>
                    <a:pt x="151" y="258"/>
                    <a:pt x="145" y="261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2" y="260"/>
                    <a:pt x="128" y="255"/>
                    <a:pt x="122" y="251"/>
                  </a:cubicBezTo>
                  <a:cubicBezTo>
                    <a:pt x="125" y="242"/>
                    <a:pt x="125" y="242"/>
                    <a:pt x="125" y="242"/>
                  </a:cubicBezTo>
                  <a:cubicBezTo>
                    <a:pt x="127" y="237"/>
                    <a:pt x="125" y="231"/>
                    <a:pt x="119" y="229"/>
                  </a:cubicBezTo>
                  <a:cubicBezTo>
                    <a:pt x="108" y="225"/>
                    <a:pt x="108" y="225"/>
                    <a:pt x="108" y="225"/>
                  </a:cubicBezTo>
                  <a:cubicBezTo>
                    <a:pt x="103" y="223"/>
                    <a:pt x="96" y="226"/>
                    <a:pt x="94" y="231"/>
                  </a:cubicBezTo>
                  <a:cubicBezTo>
                    <a:pt x="91" y="240"/>
                    <a:pt x="91" y="240"/>
                    <a:pt x="91" y="240"/>
                  </a:cubicBezTo>
                  <a:cubicBezTo>
                    <a:pt x="84" y="239"/>
                    <a:pt x="78" y="239"/>
                    <a:pt x="71" y="241"/>
                  </a:cubicBezTo>
                  <a:cubicBezTo>
                    <a:pt x="67" y="232"/>
                    <a:pt x="67" y="232"/>
                    <a:pt x="67" y="232"/>
                  </a:cubicBezTo>
                  <a:cubicBezTo>
                    <a:pt x="65" y="227"/>
                    <a:pt x="58" y="224"/>
                    <a:pt x="53" y="227"/>
                  </a:cubicBezTo>
                  <a:cubicBezTo>
                    <a:pt x="42" y="232"/>
                    <a:pt x="42" y="232"/>
                    <a:pt x="42" y="232"/>
                  </a:cubicBezTo>
                  <a:cubicBezTo>
                    <a:pt x="37" y="234"/>
                    <a:pt x="34" y="241"/>
                    <a:pt x="37" y="246"/>
                  </a:cubicBezTo>
                  <a:cubicBezTo>
                    <a:pt x="41" y="254"/>
                    <a:pt x="41" y="254"/>
                    <a:pt x="41" y="254"/>
                  </a:cubicBezTo>
                  <a:cubicBezTo>
                    <a:pt x="36" y="259"/>
                    <a:pt x="31" y="264"/>
                    <a:pt x="27" y="269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3" y="264"/>
                    <a:pt x="7" y="267"/>
                    <a:pt x="5" y="272"/>
                  </a:cubicBezTo>
                  <a:cubicBezTo>
                    <a:pt x="1" y="283"/>
                    <a:pt x="1" y="283"/>
                    <a:pt x="1" y="283"/>
                  </a:cubicBezTo>
                  <a:cubicBezTo>
                    <a:pt x="0" y="286"/>
                    <a:pt x="0" y="289"/>
                    <a:pt x="1" y="291"/>
                  </a:cubicBezTo>
                  <a:cubicBezTo>
                    <a:pt x="2" y="294"/>
                    <a:pt x="4" y="296"/>
                    <a:pt x="7" y="297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15" y="307"/>
                    <a:pt x="15" y="313"/>
                    <a:pt x="17" y="320"/>
                  </a:cubicBezTo>
                  <a:cubicBezTo>
                    <a:pt x="8" y="324"/>
                    <a:pt x="8" y="324"/>
                    <a:pt x="8" y="324"/>
                  </a:cubicBezTo>
                  <a:cubicBezTo>
                    <a:pt x="3" y="326"/>
                    <a:pt x="0" y="333"/>
                    <a:pt x="3" y="338"/>
                  </a:cubicBezTo>
                  <a:cubicBezTo>
                    <a:pt x="8" y="349"/>
                    <a:pt x="8" y="349"/>
                    <a:pt x="8" y="349"/>
                  </a:cubicBezTo>
                  <a:cubicBezTo>
                    <a:pt x="10" y="354"/>
                    <a:pt x="17" y="357"/>
                    <a:pt x="22" y="354"/>
                  </a:cubicBezTo>
                  <a:cubicBezTo>
                    <a:pt x="31" y="350"/>
                    <a:pt x="31" y="350"/>
                    <a:pt x="31" y="350"/>
                  </a:cubicBezTo>
                  <a:cubicBezTo>
                    <a:pt x="35" y="356"/>
                    <a:pt x="40" y="360"/>
                    <a:pt x="45" y="364"/>
                  </a:cubicBezTo>
                  <a:cubicBezTo>
                    <a:pt x="42" y="373"/>
                    <a:pt x="42" y="373"/>
                    <a:pt x="42" y="373"/>
                  </a:cubicBezTo>
                  <a:cubicBezTo>
                    <a:pt x="41" y="375"/>
                    <a:pt x="41" y="378"/>
                    <a:pt x="42" y="381"/>
                  </a:cubicBezTo>
                  <a:cubicBezTo>
                    <a:pt x="43" y="383"/>
                    <a:pt x="45" y="385"/>
                    <a:pt x="48" y="386"/>
                  </a:cubicBezTo>
                  <a:cubicBezTo>
                    <a:pt x="59" y="390"/>
                    <a:pt x="59" y="390"/>
                    <a:pt x="59" y="390"/>
                  </a:cubicBezTo>
                  <a:cubicBezTo>
                    <a:pt x="62" y="391"/>
                    <a:pt x="65" y="391"/>
                    <a:pt x="68" y="390"/>
                  </a:cubicBezTo>
                  <a:cubicBezTo>
                    <a:pt x="70" y="389"/>
                    <a:pt x="72" y="387"/>
                    <a:pt x="73" y="384"/>
                  </a:cubicBezTo>
                  <a:cubicBezTo>
                    <a:pt x="76" y="375"/>
                    <a:pt x="76" y="375"/>
                    <a:pt x="76" y="375"/>
                  </a:cubicBezTo>
                  <a:cubicBezTo>
                    <a:pt x="83" y="376"/>
                    <a:pt x="90" y="376"/>
                    <a:pt x="96" y="375"/>
                  </a:cubicBezTo>
                  <a:cubicBezTo>
                    <a:pt x="100" y="383"/>
                    <a:pt x="100" y="383"/>
                    <a:pt x="100" y="383"/>
                  </a:cubicBezTo>
                  <a:cubicBezTo>
                    <a:pt x="103" y="388"/>
                    <a:pt x="109" y="391"/>
                    <a:pt x="114" y="388"/>
                  </a:cubicBezTo>
                  <a:cubicBezTo>
                    <a:pt x="125" y="383"/>
                    <a:pt x="125" y="383"/>
                    <a:pt x="125" y="383"/>
                  </a:cubicBezTo>
                  <a:cubicBezTo>
                    <a:pt x="131" y="381"/>
                    <a:pt x="133" y="374"/>
                    <a:pt x="130" y="369"/>
                  </a:cubicBezTo>
                  <a:cubicBezTo>
                    <a:pt x="126" y="361"/>
                    <a:pt x="126" y="361"/>
                    <a:pt x="126" y="361"/>
                  </a:cubicBezTo>
                  <a:cubicBezTo>
                    <a:pt x="132" y="356"/>
                    <a:pt x="136" y="351"/>
                    <a:pt x="140" y="346"/>
                  </a:cubicBezTo>
                  <a:cubicBezTo>
                    <a:pt x="149" y="349"/>
                    <a:pt x="149" y="349"/>
                    <a:pt x="149" y="349"/>
                  </a:cubicBezTo>
                  <a:cubicBezTo>
                    <a:pt x="151" y="350"/>
                    <a:pt x="154" y="350"/>
                    <a:pt x="157" y="349"/>
                  </a:cubicBezTo>
                  <a:cubicBezTo>
                    <a:pt x="159" y="348"/>
                    <a:pt x="161" y="346"/>
                    <a:pt x="162" y="343"/>
                  </a:cubicBezTo>
                  <a:cubicBezTo>
                    <a:pt x="167" y="332"/>
                    <a:pt x="167" y="332"/>
                    <a:pt x="167" y="332"/>
                  </a:cubicBezTo>
                  <a:cubicBezTo>
                    <a:pt x="169" y="326"/>
                    <a:pt x="166" y="320"/>
                    <a:pt x="160" y="318"/>
                  </a:cubicBezTo>
                  <a:close/>
                  <a:moveTo>
                    <a:pt x="101" y="346"/>
                  </a:moveTo>
                  <a:cubicBezTo>
                    <a:pt x="96" y="349"/>
                    <a:pt x="90" y="350"/>
                    <a:pt x="84" y="350"/>
                  </a:cubicBezTo>
                  <a:cubicBezTo>
                    <a:pt x="67" y="350"/>
                    <a:pt x="52" y="340"/>
                    <a:pt x="45" y="325"/>
                  </a:cubicBezTo>
                  <a:cubicBezTo>
                    <a:pt x="35" y="304"/>
                    <a:pt x="45" y="279"/>
                    <a:pt x="66" y="269"/>
                  </a:cubicBezTo>
                  <a:cubicBezTo>
                    <a:pt x="72" y="266"/>
                    <a:pt x="77" y="265"/>
                    <a:pt x="84" y="265"/>
                  </a:cubicBezTo>
                  <a:cubicBezTo>
                    <a:pt x="100" y="265"/>
                    <a:pt x="115" y="275"/>
                    <a:pt x="122" y="290"/>
                  </a:cubicBezTo>
                  <a:cubicBezTo>
                    <a:pt x="132" y="311"/>
                    <a:pt x="123" y="336"/>
                    <a:pt x="101" y="346"/>
                  </a:cubicBezTo>
                  <a:close/>
                  <a:moveTo>
                    <a:pt x="266" y="349"/>
                  </a:moveTo>
                  <a:cubicBezTo>
                    <a:pt x="261" y="347"/>
                    <a:pt x="261" y="347"/>
                    <a:pt x="261" y="347"/>
                  </a:cubicBezTo>
                  <a:cubicBezTo>
                    <a:pt x="262" y="343"/>
                    <a:pt x="261" y="340"/>
                    <a:pt x="261" y="336"/>
                  </a:cubicBezTo>
                  <a:cubicBezTo>
                    <a:pt x="266" y="334"/>
                    <a:pt x="266" y="334"/>
                    <a:pt x="266" y="334"/>
                  </a:cubicBezTo>
                  <a:cubicBezTo>
                    <a:pt x="269" y="332"/>
                    <a:pt x="270" y="329"/>
                    <a:pt x="269" y="326"/>
                  </a:cubicBezTo>
                  <a:cubicBezTo>
                    <a:pt x="266" y="320"/>
                    <a:pt x="266" y="320"/>
                    <a:pt x="266" y="320"/>
                  </a:cubicBezTo>
                  <a:cubicBezTo>
                    <a:pt x="264" y="317"/>
                    <a:pt x="261" y="315"/>
                    <a:pt x="258" y="317"/>
                  </a:cubicBezTo>
                  <a:cubicBezTo>
                    <a:pt x="253" y="319"/>
                    <a:pt x="253" y="319"/>
                    <a:pt x="253" y="319"/>
                  </a:cubicBezTo>
                  <a:cubicBezTo>
                    <a:pt x="251" y="316"/>
                    <a:pt x="248" y="314"/>
                    <a:pt x="245" y="312"/>
                  </a:cubicBezTo>
                  <a:cubicBezTo>
                    <a:pt x="247" y="307"/>
                    <a:pt x="247" y="307"/>
                    <a:pt x="247" y="307"/>
                  </a:cubicBezTo>
                  <a:cubicBezTo>
                    <a:pt x="248" y="304"/>
                    <a:pt x="246" y="300"/>
                    <a:pt x="243" y="299"/>
                  </a:cubicBezTo>
                  <a:cubicBezTo>
                    <a:pt x="237" y="297"/>
                    <a:pt x="237" y="297"/>
                    <a:pt x="237" y="297"/>
                  </a:cubicBezTo>
                  <a:cubicBezTo>
                    <a:pt x="234" y="296"/>
                    <a:pt x="230" y="297"/>
                    <a:pt x="229" y="300"/>
                  </a:cubicBezTo>
                  <a:cubicBezTo>
                    <a:pt x="228" y="305"/>
                    <a:pt x="228" y="305"/>
                    <a:pt x="228" y="305"/>
                  </a:cubicBezTo>
                  <a:cubicBezTo>
                    <a:pt x="224" y="305"/>
                    <a:pt x="220" y="305"/>
                    <a:pt x="217" y="306"/>
                  </a:cubicBezTo>
                  <a:cubicBezTo>
                    <a:pt x="214" y="301"/>
                    <a:pt x="214" y="301"/>
                    <a:pt x="214" y="301"/>
                  </a:cubicBezTo>
                  <a:cubicBezTo>
                    <a:pt x="213" y="298"/>
                    <a:pt x="209" y="296"/>
                    <a:pt x="206" y="298"/>
                  </a:cubicBezTo>
                  <a:cubicBezTo>
                    <a:pt x="200" y="301"/>
                    <a:pt x="200" y="301"/>
                    <a:pt x="200" y="301"/>
                  </a:cubicBezTo>
                  <a:cubicBezTo>
                    <a:pt x="197" y="302"/>
                    <a:pt x="196" y="306"/>
                    <a:pt x="197" y="309"/>
                  </a:cubicBezTo>
                  <a:cubicBezTo>
                    <a:pt x="200" y="313"/>
                    <a:pt x="200" y="313"/>
                    <a:pt x="200" y="313"/>
                  </a:cubicBezTo>
                  <a:cubicBezTo>
                    <a:pt x="197" y="316"/>
                    <a:pt x="194" y="318"/>
                    <a:pt x="192" y="321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4" y="318"/>
                    <a:pt x="181" y="320"/>
                    <a:pt x="180" y="323"/>
                  </a:cubicBezTo>
                  <a:cubicBezTo>
                    <a:pt x="177" y="329"/>
                    <a:pt x="177" y="329"/>
                    <a:pt x="177" y="329"/>
                  </a:cubicBezTo>
                  <a:cubicBezTo>
                    <a:pt x="177" y="331"/>
                    <a:pt x="177" y="332"/>
                    <a:pt x="177" y="334"/>
                  </a:cubicBezTo>
                  <a:cubicBezTo>
                    <a:pt x="178" y="335"/>
                    <a:pt x="179" y="336"/>
                    <a:pt x="181" y="337"/>
                  </a:cubicBezTo>
                  <a:cubicBezTo>
                    <a:pt x="186" y="339"/>
                    <a:pt x="186" y="339"/>
                    <a:pt x="186" y="339"/>
                  </a:cubicBezTo>
                  <a:cubicBezTo>
                    <a:pt x="185" y="342"/>
                    <a:pt x="186" y="346"/>
                    <a:pt x="186" y="350"/>
                  </a:cubicBezTo>
                  <a:cubicBezTo>
                    <a:pt x="181" y="352"/>
                    <a:pt x="181" y="352"/>
                    <a:pt x="181" y="352"/>
                  </a:cubicBezTo>
                  <a:cubicBezTo>
                    <a:pt x="178" y="353"/>
                    <a:pt x="177" y="357"/>
                    <a:pt x="179" y="360"/>
                  </a:cubicBezTo>
                  <a:cubicBezTo>
                    <a:pt x="181" y="366"/>
                    <a:pt x="181" y="366"/>
                    <a:pt x="181" y="366"/>
                  </a:cubicBezTo>
                  <a:cubicBezTo>
                    <a:pt x="183" y="369"/>
                    <a:pt x="186" y="370"/>
                    <a:pt x="189" y="369"/>
                  </a:cubicBezTo>
                  <a:cubicBezTo>
                    <a:pt x="194" y="367"/>
                    <a:pt x="194" y="367"/>
                    <a:pt x="194" y="367"/>
                  </a:cubicBezTo>
                  <a:cubicBezTo>
                    <a:pt x="196" y="370"/>
                    <a:pt x="199" y="372"/>
                    <a:pt x="202" y="374"/>
                  </a:cubicBezTo>
                  <a:cubicBezTo>
                    <a:pt x="200" y="379"/>
                    <a:pt x="200" y="379"/>
                    <a:pt x="200" y="379"/>
                  </a:cubicBezTo>
                  <a:cubicBezTo>
                    <a:pt x="200" y="381"/>
                    <a:pt x="200" y="382"/>
                    <a:pt x="200" y="384"/>
                  </a:cubicBezTo>
                  <a:cubicBezTo>
                    <a:pt x="201" y="385"/>
                    <a:pt x="202" y="386"/>
                    <a:pt x="204" y="387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2" y="390"/>
                    <a:pt x="213" y="390"/>
                    <a:pt x="215" y="389"/>
                  </a:cubicBezTo>
                  <a:cubicBezTo>
                    <a:pt x="216" y="388"/>
                    <a:pt x="217" y="387"/>
                    <a:pt x="218" y="386"/>
                  </a:cubicBezTo>
                  <a:cubicBezTo>
                    <a:pt x="219" y="381"/>
                    <a:pt x="219" y="381"/>
                    <a:pt x="219" y="381"/>
                  </a:cubicBezTo>
                  <a:cubicBezTo>
                    <a:pt x="223" y="381"/>
                    <a:pt x="227" y="381"/>
                    <a:pt x="230" y="380"/>
                  </a:cubicBezTo>
                  <a:cubicBezTo>
                    <a:pt x="233" y="385"/>
                    <a:pt x="233" y="385"/>
                    <a:pt x="233" y="385"/>
                  </a:cubicBezTo>
                  <a:cubicBezTo>
                    <a:pt x="234" y="388"/>
                    <a:pt x="238" y="389"/>
                    <a:pt x="241" y="388"/>
                  </a:cubicBezTo>
                  <a:cubicBezTo>
                    <a:pt x="247" y="385"/>
                    <a:pt x="247" y="385"/>
                    <a:pt x="247" y="385"/>
                  </a:cubicBezTo>
                  <a:cubicBezTo>
                    <a:pt x="250" y="384"/>
                    <a:pt x="251" y="380"/>
                    <a:pt x="250" y="377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250" y="370"/>
                    <a:pt x="253" y="367"/>
                    <a:pt x="255" y="364"/>
                  </a:cubicBezTo>
                  <a:cubicBezTo>
                    <a:pt x="260" y="366"/>
                    <a:pt x="260" y="366"/>
                    <a:pt x="260" y="366"/>
                  </a:cubicBezTo>
                  <a:cubicBezTo>
                    <a:pt x="261" y="367"/>
                    <a:pt x="263" y="367"/>
                    <a:pt x="264" y="366"/>
                  </a:cubicBezTo>
                  <a:cubicBezTo>
                    <a:pt x="266" y="365"/>
                    <a:pt x="267" y="364"/>
                    <a:pt x="267" y="363"/>
                  </a:cubicBezTo>
                  <a:cubicBezTo>
                    <a:pt x="270" y="356"/>
                    <a:pt x="270" y="356"/>
                    <a:pt x="270" y="356"/>
                  </a:cubicBezTo>
                  <a:cubicBezTo>
                    <a:pt x="271" y="353"/>
                    <a:pt x="269" y="350"/>
                    <a:pt x="266" y="349"/>
                  </a:cubicBezTo>
                  <a:close/>
                  <a:moveTo>
                    <a:pt x="233" y="364"/>
                  </a:moveTo>
                  <a:cubicBezTo>
                    <a:pt x="230" y="366"/>
                    <a:pt x="227" y="366"/>
                    <a:pt x="224" y="366"/>
                  </a:cubicBezTo>
                  <a:cubicBezTo>
                    <a:pt x="214" y="366"/>
                    <a:pt x="206" y="361"/>
                    <a:pt x="202" y="353"/>
                  </a:cubicBezTo>
                  <a:cubicBezTo>
                    <a:pt x="197" y="341"/>
                    <a:pt x="202" y="327"/>
                    <a:pt x="214" y="321"/>
                  </a:cubicBezTo>
                  <a:cubicBezTo>
                    <a:pt x="217" y="320"/>
                    <a:pt x="220" y="319"/>
                    <a:pt x="223" y="319"/>
                  </a:cubicBezTo>
                  <a:cubicBezTo>
                    <a:pt x="233" y="319"/>
                    <a:pt x="241" y="325"/>
                    <a:pt x="245" y="333"/>
                  </a:cubicBezTo>
                  <a:cubicBezTo>
                    <a:pt x="250" y="345"/>
                    <a:pt x="245" y="359"/>
                    <a:pt x="233" y="364"/>
                  </a:cubicBezTo>
                  <a:close/>
                  <a:moveTo>
                    <a:pt x="378" y="160"/>
                  </a:moveTo>
                  <a:cubicBezTo>
                    <a:pt x="364" y="155"/>
                    <a:pt x="364" y="155"/>
                    <a:pt x="364" y="155"/>
                  </a:cubicBezTo>
                  <a:cubicBezTo>
                    <a:pt x="365" y="144"/>
                    <a:pt x="364" y="133"/>
                    <a:pt x="362" y="122"/>
                  </a:cubicBezTo>
                  <a:cubicBezTo>
                    <a:pt x="377" y="115"/>
                    <a:pt x="377" y="115"/>
                    <a:pt x="377" y="115"/>
                  </a:cubicBezTo>
                  <a:cubicBezTo>
                    <a:pt x="386" y="111"/>
                    <a:pt x="390" y="100"/>
                    <a:pt x="386" y="91"/>
                  </a:cubicBezTo>
                  <a:cubicBezTo>
                    <a:pt x="377" y="73"/>
                    <a:pt x="377" y="73"/>
                    <a:pt x="377" y="73"/>
                  </a:cubicBezTo>
                  <a:cubicBezTo>
                    <a:pt x="373" y="64"/>
                    <a:pt x="362" y="60"/>
                    <a:pt x="353" y="64"/>
                  </a:cubicBezTo>
                  <a:cubicBezTo>
                    <a:pt x="339" y="71"/>
                    <a:pt x="339" y="71"/>
                    <a:pt x="339" y="71"/>
                  </a:cubicBezTo>
                  <a:cubicBezTo>
                    <a:pt x="332" y="62"/>
                    <a:pt x="323" y="54"/>
                    <a:pt x="314" y="48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23" y="24"/>
                    <a:pt x="319" y="13"/>
                    <a:pt x="309" y="10"/>
                  </a:cubicBezTo>
                  <a:cubicBezTo>
                    <a:pt x="290" y="3"/>
                    <a:pt x="290" y="3"/>
                    <a:pt x="290" y="3"/>
                  </a:cubicBezTo>
                  <a:cubicBezTo>
                    <a:pt x="281" y="0"/>
                    <a:pt x="271" y="5"/>
                    <a:pt x="267" y="14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51" y="27"/>
                    <a:pt x="240" y="28"/>
                    <a:pt x="229" y="30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18" y="6"/>
                    <a:pt x="207" y="2"/>
                    <a:pt x="198" y="7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71" y="19"/>
                    <a:pt x="167" y="30"/>
                    <a:pt x="171" y="39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69" y="60"/>
                    <a:pt x="161" y="69"/>
                    <a:pt x="155" y="78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1" y="69"/>
                    <a:pt x="120" y="74"/>
                    <a:pt x="117" y="83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09" y="106"/>
                    <a:pt x="109" y="111"/>
                    <a:pt x="111" y="116"/>
                  </a:cubicBezTo>
                  <a:cubicBezTo>
                    <a:pt x="113" y="120"/>
                    <a:pt x="116" y="123"/>
                    <a:pt x="121" y="125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5" y="141"/>
                    <a:pt x="135" y="152"/>
                    <a:pt x="137" y="163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14" y="174"/>
                    <a:pt x="110" y="185"/>
                    <a:pt x="114" y="194"/>
                  </a:cubicBezTo>
                  <a:cubicBezTo>
                    <a:pt x="122" y="212"/>
                    <a:pt x="122" y="212"/>
                    <a:pt x="122" y="212"/>
                  </a:cubicBezTo>
                  <a:cubicBezTo>
                    <a:pt x="126" y="221"/>
                    <a:pt x="137" y="225"/>
                    <a:pt x="146" y="221"/>
                  </a:cubicBezTo>
                  <a:cubicBezTo>
                    <a:pt x="161" y="214"/>
                    <a:pt x="161" y="214"/>
                    <a:pt x="161" y="214"/>
                  </a:cubicBezTo>
                  <a:cubicBezTo>
                    <a:pt x="168" y="223"/>
                    <a:pt x="176" y="231"/>
                    <a:pt x="185" y="237"/>
                  </a:cubicBezTo>
                  <a:cubicBezTo>
                    <a:pt x="179" y="252"/>
                    <a:pt x="179" y="252"/>
                    <a:pt x="179" y="252"/>
                  </a:cubicBezTo>
                  <a:cubicBezTo>
                    <a:pt x="178" y="256"/>
                    <a:pt x="178" y="261"/>
                    <a:pt x="180" y="266"/>
                  </a:cubicBezTo>
                  <a:cubicBezTo>
                    <a:pt x="182" y="270"/>
                    <a:pt x="185" y="273"/>
                    <a:pt x="190" y="275"/>
                  </a:cubicBezTo>
                  <a:cubicBezTo>
                    <a:pt x="209" y="282"/>
                    <a:pt x="209" y="282"/>
                    <a:pt x="209" y="282"/>
                  </a:cubicBezTo>
                  <a:cubicBezTo>
                    <a:pt x="213" y="284"/>
                    <a:pt x="218" y="283"/>
                    <a:pt x="223" y="281"/>
                  </a:cubicBezTo>
                  <a:cubicBezTo>
                    <a:pt x="227" y="279"/>
                    <a:pt x="230" y="276"/>
                    <a:pt x="232" y="271"/>
                  </a:cubicBezTo>
                  <a:cubicBezTo>
                    <a:pt x="238" y="256"/>
                    <a:pt x="238" y="256"/>
                    <a:pt x="238" y="256"/>
                  </a:cubicBezTo>
                  <a:cubicBezTo>
                    <a:pt x="248" y="258"/>
                    <a:pt x="260" y="257"/>
                    <a:pt x="271" y="255"/>
                  </a:cubicBezTo>
                  <a:cubicBezTo>
                    <a:pt x="277" y="270"/>
                    <a:pt x="277" y="270"/>
                    <a:pt x="277" y="270"/>
                  </a:cubicBezTo>
                  <a:cubicBezTo>
                    <a:pt x="281" y="279"/>
                    <a:pt x="292" y="283"/>
                    <a:pt x="301" y="278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28" y="266"/>
                    <a:pt x="332" y="255"/>
                    <a:pt x="328" y="246"/>
                  </a:cubicBezTo>
                  <a:cubicBezTo>
                    <a:pt x="322" y="232"/>
                    <a:pt x="322" y="232"/>
                    <a:pt x="322" y="232"/>
                  </a:cubicBezTo>
                  <a:cubicBezTo>
                    <a:pt x="330" y="225"/>
                    <a:pt x="338" y="216"/>
                    <a:pt x="344" y="207"/>
                  </a:cubicBezTo>
                  <a:cubicBezTo>
                    <a:pt x="359" y="213"/>
                    <a:pt x="359" y="213"/>
                    <a:pt x="359" y="213"/>
                  </a:cubicBezTo>
                  <a:cubicBezTo>
                    <a:pt x="364" y="215"/>
                    <a:pt x="368" y="214"/>
                    <a:pt x="373" y="212"/>
                  </a:cubicBezTo>
                  <a:cubicBezTo>
                    <a:pt x="377" y="210"/>
                    <a:pt x="380" y="207"/>
                    <a:pt x="382" y="202"/>
                  </a:cubicBezTo>
                  <a:cubicBezTo>
                    <a:pt x="389" y="183"/>
                    <a:pt x="389" y="183"/>
                    <a:pt x="389" y="183"/>
                  </a:cubicBezTo>
                  <a:cubicBezTo>
                    <a:pt x="393" y="174"/>
                    <a:pt x="388" y="164"/>
                    <a:pt x="378" y="160"/>
                  </a:cubicBezTo>
                  <a:close/>
                  <a:moveTo>
                    <a:pt x="279" y="207"/>
                  </a:moveTo>
                  <a:cubicBezTo>
                    <a:pt x="270" y="212"/>
                    <a:pt x="260" y="214"/>
                    <a:pt x="250" y="214"/>
                  </a:cubicBezTo>
                  <a:cubicBezTo>
                    <a:pt x="222" y="214"/>
                    <a:pt x="197" y="197"/>
                    <a:pt x="185" y="172"/>
                  </a:cubicBezTo>
                  <a:cubicBezTo>
                    <a:pt x="169" y="137"/>
                    <a:pt x="184" y="94"/>
                    <a:pt x="220" y="78"/>
                  </a:cubicBezTo>
                  <a:cubicBezTo>
                    <a:pt x="229" y="74"/>
                    <a:pt x="239" y="71"/>
                    <a:pt x="250" y="71"/>
                  </a:cubicBezTo>
                  <a:cubicBezTo>
                    <a:pt x="277" y="71"/>
                    <a:pt x="303" y="88"/>
                    <a:pt x="314" y="113"/>
                  </a:cubicBezTo>
                  <a:cubicBezTo>
                    <a:pt x="331" y="148"/>
                    <a:pt x="315" y="191"/>
                    <a:pt x="279" y="2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cxnSp>
        <p:nvCxnSpPr>
          <p:cNvPr id="87" name="Straight Arrow Connector 99"/>
          <p:cNvCxnSpPr>
            <a:cxnSpLocks/>
          </p:cNvCxnSpPr>
          <p:nvPr/>
        </p:nvCxnSpPr>
        <p:spPr>
          <a:xfrm>
            <a:off x="5365974" y="4201235"/>
            <a:ext cx="492882" cy="0"/>
          </a:xfrm>
          <a:prstGeom prst="straightConnector1">
            <a:avLst/>
          </a:prstGeom>
          <a:ln w="9525">
            <a:solidFill>
              <a:srgbClr val="5859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91"/>
          <p:cNvCxnSpPr>
            <a:cxnSpLocks/>
          </p:cNvCxnSpPr>
          <p:nvPr/>
        </p:nvCxnSpPr>
        <p:spPr>
          <a:xfrm>
            <a:off x="5364481" y="2185473"/>
            <a:ext cx="425275" cy="0"/>
          </a:xfrm>
          <a:prstGeom prst="straightConnector1">
            <a:avLst/>
          </a:prstGeom>
          <a:ln w="9525">
            <a:solidFill>
              <a:srgbClr val="5859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100"/>
          <p:cNvCxnSpPr>
            <a:cxnSpLocks/>
          </p:cNvCxnSpPr>
          <p:nvPr/>
        </p:nvCxnSpPr>
        <p:spPr>
          <a:xfrm flipV="1">
            <a:off x="5364481" y="6216997"/>
            <a:ext cx="425275" cy="2"/>
          </a:xfrm>
          <a:prstGeom prst="straightConnector1">
            <a:avLst/>
          </a:prstGeom>
          <a:ln w="9525">
            <a:solidFill>
              <a:srgbClr val="5859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"/>
          <p:cNvGrpSpPr/>
          <p:nvPr/>
        </p:nvGrpSpPr>
        <p:grpSpPr>
          <a:xfrm>
            <a:off x="5954272" y="5738134"/>
            <a:ext cx="906939" cy="908705"/>
            <a:chOff x="8866294" y="6047430"/>
            <a:chExt cx="1360409" cy="1363057"/>
          </a:xfrm>
        </p:grpSpPr>
        <p:sp>
          <p:nvSpPr>
            <p:cNvPr id="93" name="Oval 15"/>
            <p:cNvSpPr>
              <a:spLocks noChangeArrowheads="1"/>
            </p:cNvSpPr>
            <p:nvPr/>
          </p:nvSpPr>
          <p:spPr bwMode="auto">
            <a:xfrm>
              <a:off x="8866294" y="6047430"/>
              <a:ext cx="1360409" cy="1363057"/>
            </a:xfrm>
            <a:prstGeom prst="ellipse">
              <a:avLst/>
            </a:prstGeom>
            <a:solidFill>
              <a:srgbClr val="F39800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97" name="Freeform 5"/>
            <p:cNvSpPr>
              <a:spLocks noEditPoints="1"/>
            </p:cNvSpPr>
            <p:nvPr/>
          </p:nvSpPr>
          <p:spPr bwMode="auto">
            <a:xfrm>
              <a:off x="9152142" y="6420502"/>
              <a:ext cx="782395" cy="616911"/>
            </a:xfrm>
            <a:custGeom>
              <a:avLst/>
              <a:gdLst>
                <a:gd name="T0" fmla="*/ 969 w 1152"/>
                <a:gd name="T1" fmla="*/ 520 h 908"/>
                <a:gd name="T2" fmla="*/ 1145 w 1152"/>
                <a:gd name="T3" fmla="*/ 882 h 908"/>
                <a:gd name="T4" fmla="*/ 1128 w 1152"/>
                <a:gd name="T5" fmla="*/ 908 h 908"/>
                <a:gd name="T6" fmla="*/ 24 w 1152"/>
                <a:gd name="T7" fmla="*/ 908 h 908"/>
                <a:gd name="T8" fmla="*/ 7 w 1152"/>
                <a:gd name="T9" fmla="*/ 882 h 908"/>
                <a:gd name="T10" fmla="*/ 183 w 1152"/>
                <a:gd name="T11" fmla="*/ 520 h 908"/>
                <a:gd name="T12" fmla="*/ 200 w 1152"/>
                <a:gd name="T13" fmla="*/ 510 h 908"/>
                <a:gd name="T14" fmla="*/ 351 w 1152"/>
                <a:gd name="T15" fmla="*/ 510 h 908"/>
                <a:gd name="T16" fmla="*/ 365 w 1152"/>
                <a:gd name="T17" fmla="*/ 516 h 908"/>
                <a:gd name="T18" fmla="*/ 396 w 1152"/>
                <a:gd name="T19" fmla="*/ 551 h 908"/>
                <a:gd name="T20" fmla="*/ 426 w 1152"/>
                <a:gd name="T21" fmla="*/ 584 h 908"/>
                <a:gd name="T22" fmla="*/ 246 w 1152"/>
                <a:gd name="T23" fmla="*/ 584 h 908"/>
                <a:gd name="T24" fmla="*/ 230 w 1152"/>
                <a:gd name="T25" fmla="*/ 594 h 908"/>
                <a:gd name="T26" fmla="*/ 113 w 1152"/>
                <a:gd name="T27" fmla="*/ 834 h 908"/>
                <a:gd name="T28" fmla="*/ 1039 w 1152"/>
                <a:gd name="T29" fmla="*/ 834 h 908"/>
                <a:gd name="T30" fmla="*/ 922 w 1152"/>
                <a:gd name="T31" fmla="*/ 594 h 908"/>
                <a:gd name="T32" fmla="*/ 906 w 1152"/>
                <a:gd name="T33" fmla="*/ 584 h 908"/>
                <a:gd name="T34" fmla="*/ 726 w 1152"/>
                <a:gd name="T35" fmla="*/ 584 h 908"/>
                <a:gd name="T36" fmla="*/ 756 w 1152"/>
                <a:gd name="T37" fmla="*/ 551 h 908"/>
                <a:gd name="T38" fmla="*/ 787 w 1152"/>
                <a:gd name="T39" fmla="*/ 516 h 908"/>
                <a:gd name="T40" fmla="*/ 801 w 1152"/>
                <a:gd name="T41" fmla="*/ 510 h 908"/>
                <a:gd name="T42" fmla="*/ 952 w 1152"/>
                <a:gd name="T43" fmla="*/ 510 h 908"/>
                <a:gd name="T44" fmla="*/ 969 w 1152"/>
                <a:gd name="T45" fmla="*/ 520 h 908"/>
                <a:gd name="T46" fmla="*/ 835 w 1152"/>
                <a:gd name="T47" fmla="*/ 273 h 908"/>
                <a:gd name="T48" fmla="*/ 593 w 1152"/>
                <a:gd name="T49" fmla="*/ 697 h 908"/>
                <a:gd name="T50" fmla="*/ 559 w 1152"/>
                <a:gd name="T51" fmla="*/ 697 h 908"/>
                <a:gd name="T52" fmla="*/ 321 w 1152"/>
                <a:gd name="T53" fmla="*/ 327 h 908"/>
                <a:gd name="T54" fmla="*/ 551 w 1152"/>
                <a:gd name="T55" fmla="*/ 15 h 908"/>
                <a:gd name="T56" fmla="*/ 835 w 1152"/>
                <a:gd name="T57" fmla="*/ 273 h 908"/>
                <a:gd name="T58" fmla="*/ 713 w 1152"/>
                <a:gd name="T59" fmla="*/ 273 h 908"/>
                <a:gd name="T60" fmla="*/ 576 w 1152"/>
                <a:gd name="T61" fmla="*/ 136 h 908"/>
                <a:gd name="T62" fmla="*/ 439 w 1152"/>
                <a:gd name="T63" fmla="*/ 273 h 908"/>
                <a:gd name="T64" fmla="*/ 576 w 1152"/>
                <a:gd name="T65" fmla="*/ 410 h 908"/>
                <a:gd name="T66" fmla="*/ 713 w 1152"/>
                <a:gd name="T67" fmla="*/ 273 h 908"/>
                <a:gd name="T68" fmla="*/ 713 w 1152"/>
                <a:gd name="T69" fmla="*/ 273 h 908"/>
                <a:gd name="T70" fmla="*/ 713 w 1152"/>
                <a:gd name="T71" fmla="*/ 273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52" h="908">
                  <a:moveTo>
                    <a:pt x="969" y="520"/>
                  </a:moveTo>
                  <a:cubicBezTo>
                    <a:pt x="1145" y="882"/>
                    <a:pt x="1145" y="882"/>
                    <a:pt x="1145" y="882"/>
                  </a:cubicBezTo>
                  <a:cubicBezTo>
                    <a:pt x="1152" y="896"/>
                    <a:pt x="1145" y="908"/>
                    <a:pt x="1128" y="908"/>
                  </a:cubicBezTo>
                  <a:cubicBezTo>
                    <a:pt x="24" y="908"/>
                    <a:pt x="24" y="908"/>
                    <a:pt x="24" y="908"/>
                  </a:cubicBezTo>
                  <a:cubicBezTo>
                    <a:pt x="7" y="908"/>
                    <a:pt x="0" y="896"/>
                    <a:pt x="7" y="882"/>
                  </a:cubicBezTo>
                  <a:cubicBezTo>
                    <a:pt x="183" y="520"/>
                    <a:pt x="183" y="520"/>
                    <a:pt x="183" y="520"/>
                  </a:cubicBezTo>
                  <a:cubicBezTo>
                    <a:pt x="186" y="514"/>
                    <a:pt x="193" y="510"/>
                    <a:pt x="200" y="510"/>
                  </a:cubicBezTo>
                  <a:cubicBezTo>
                    <a:pt x="351" y="510"/>
                    <a:pt x="351" y="510"/>
                    <a:pt x="351" y="510"/>
                  </a:cubicBezTo>
                  <a:cubicBezTo>
                    <a:pt x="355" y="510"/>
                    <a:pt x="362" y="512"/>
                    <a:pt x="365" y="516"/>
                  </a:cubicBezTo>
                  <a:cubicBezTo>
                    <a:pt x="375" y="528"/>
                    <a:pt x="385" y="539"/>
                    <a:pt x="396" y="551"/>
                  </a:cubicBezTo>
                  <a:cubicBezTo>
                    <a:pt x="406" y="562"/>
                    <a:pt x="416" y="573"/>
                    <a:pt x="426" y="584"/>
                  </a:cubicBezTo>
                  <a:cubicBezTo>
                    <a:pt x="246" y="584"/>
                    <a:pt x="246" y="584"/>
                    <a:pt x="246" y="584"/>
                  </a:cubicBezTo>
                  <a:cubicBezTo>
                    <a:pt x="240" y="584"/>
                    <a:pt x="232" y="589"/>
                    <a:pt x="230" y="594"/>
                  </a:cubicBezTo>
                  <a:cubicBezTo>
                    <a:pt x="113" y="834"/>
                    <a:pt x="113" y="834"/>
                    <a:pt x="113" y="834"/>
                  </a:cubicBezTo>
                  <a:cubicBezTo>
                    <a:pt x="1039" y="834"/>
                    <a:pt x="1039" y="834"/>
                    <a:pt x="1039" y="834"/>
                  </a:cubicBezTo>
                  <a:cubicBezTo>
                    <a:pt x="922" y="594"/>
                    <a:pt x="922" y="594"/>
                    <a:pt x="922" y="594"/>
                  </a:cubicBezTo>
                  <a:cubicBezTo>
                    <a:pt x="920" y="589"/>
                    <a:pt x="912" y="584"/>
                    <a:pt x="906" y="584"/>
                  </a:cubicBezTo>
                  <a:cubicBezTo>
                    <a:pt x="726" y="584"/>
                    <a:pt x="726" y="584"/>
                    <a:pt x="726" y="584"/>
                  </a:cubicBezTo>
                  <a:cubicBezTo>
                    <a:pt x="736" y="573"/>
                    <a:pt x="746" y="562"/>
                    <a:pt x="756" y="551"/>
                  </a:cubicBezTo>
                  <a:cubicBezTo>
                    <a:pt x="766" y="539"/>
                    <a:pt x="777" y="528"/>
                    <a:pt x="787" y="516"/>
                  </a:cubicBezTo>
                  <a:cubicBezTo>
                    <a:pt x="790" y="512"/>
                    <a:pt x="796" y="510"/>
                    <a:pt x="801" y="510"/>
                  </a:cubicBezTo>
                  <a:cubicBezTo>
                    <a:pt x="952" y="510"/>
                    <a:pt x="952" y="510"/>
                    <a:pt x="952" y="510"/>
                  </a:cubicBezTo>
                  <a:cubicBezTo>
                    <a:pt x="959" y="510"/>
                    <a:pt x="966" y="514"/>
                    <a:pt x="969" y="520"/>
                  </a:cubicBezTo>
                  <a:close/>
                  <a:moveTo>
                    <a:pt x="835" y="273"/>
                  </a:moveTo>
                  <a:cubicBezTo>
                    <a:pt x="835" y="470"/>
                    <a:pt x="670" y="508"/>
                    <a:pt x="593" y="697"/>
                  </a:cubicBezTo>
                  <a:cubicBezTo>
                    <a:pt x="587" y="713"/>
                    <a:pt x="565" y="713"/>
                    <a:pt x="559" y="697"/>
                  </a:cubicBezTo>
                  <a:cubicBezTo>
                    <a:pt x="489" y="526"/>
                    <a:pt x="348" y="479"/>
                    <a:pt x="321" y="327"/>
                  </a:cubicBezTo>
                  <a:cubicBezTo>
                    <a:pt x="295" y="176"/>
                    <a:pt x="399" y="29"/>
                    <a:pt x="551" y="15"/>
                  </a:cubicBezTo>
                  <a:cubicBezTo>
                    <a:pt x="705" y="0"/>
                    <a:pt x="835" y="121"/>
                    <a:pt x="835" y="273"/>
                  </a:cubicBezTo>
                  <a:close/>
                  <a:moveTo>
                    <a:pt x="713" y="273"/>
                  </a:moveTo>
                  <a:cubicBezTo>
                    <a:pt x="713" y="197"/>
                    <a:pt x="651" y="136"/>
                    <a:pt x="576" y="136"/>
                  </a:cubicBezTo>
                  <a:cubicBezTo>
                    <a:pt x="500" y="136"/>
                    <a:pt x="439" y="197"/>
                    <a:pt x="439" y="273"/>
                  </a:cubicBezTo>
                  <a:cubicBezTo>
                    <a:pt x="439" y="348"/>
                    <a:pt x="500" y="410"/>
                    <a:pt x="576" y="410"/>
                  </a:cubicBezTo>
                  <a:cubicBezTo>
                    <a:pt x="651" y="410"/>
                    <a:pt x="713" y="348"/>
                    <a:pt x="713" y="273"/>
                  </a:cubicBezTo>
                  <a:close/>
                  <a:moveTo>
                    <a:pt x="713" y="273"/>
                  </a:moveTo>
                  <a:cubicBezTo>
                    <a:pt x="713" y="273"/>
                    <a:pt x="713" y="273"/>
                    <a:pt x="713" y="27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grpSp>
        <p:nvGrpSpPr>
          <p:cNvPr id="101" name="Group 4"/>
          <p:cNvGrpSpPr/>
          <p:nvPr/>
        </p:nvGrpSpPr>
        <p:grpSpPr>
          <a:xfrm>
            <a:off x="5910863" y="1661993"/>
            <a:ext cx="906939" cy="908705"/>
            <a:chOff x="8866294" y="2049856"/>
            <a:chExt cx="1360409" cy="1363057"/>
          </a:xfrm>
        </p:grpSpPr>
        <p:sp>
          <p:nvSpPr>
            <p:cNvPr id="102" name="Oval 15"/>
            <p:cNvSpPr>
              <a:spLocks noChangeArrowheads="1"/>
            </p:cNvSpPr>
            <p:nvPr/>
          </p:nvSpPr>
          <p:spPr bwMode="auto">
            <a:xfrm>
              <a:off x="8866294" y="2049856"/>
              <a:ext cx="1360409" cy="1363057"/>
            </a:xfrm>
            <a:prstGeom prst="ellipse">
              <a:avLst/>
            </a:prstGeom>
            <a:solidFill>
              <a:srgbClr val="F39800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  <p:sp>
          <p:nvSpPr>
            <p:cNvPr id="103" name="Freeform 13"/>
            <p:cNvSpPr/>
            <p:nvPr/>
          </p:nvSpPr>
          <p:spPr bwMode="auto">
            <a:xfrm>
              <a:off x="9207501" y="2422525"/>
              <a:ext cx="679449" cy="619126"/>
            </a:xfrm>
            <a:custGeom>
              <a:avLst/>
              <a:gdLst>
                <a:gd name="T0" fmla="*/ 65 w 84"/>
                <a:gd name="T1" fmla="*/ 32 h 76"/>
                <a:gd name="T2" fmla="*/ 76 w 84"/>
                <a:gd name="T3" fmla="*/ 30 h 76"/>
                <a:gd name="T4" fmla="*/ 82 w 84"/>
                <a:gd name="T5" fmla="*/ 10 h 76"/>
                <a:gd name="T6" fmla="*/ 74 w 84"/>
                <a:gd name="T7" fmla="*/ 1 h 76"/>
                <a:gd name="T8" fmla="*/ 54 w 84"/>
                <a:gd name="T9" fmla="*/ 5 h 76"/>
                <a:gd name="T10" fmla="*/ 50 w 84"/>
                <a:gd name="T11" fmla="*/ 15 h 76"/>
                <a:gd name="T12" fmla="*/ 55 w 84"/>
                <a:gd name="T13" fmla="*/ 21 h 76"/>
                <a:gd name="T14" fmla="*/ 11 w 84"/>
                <a:gd name="T15" fmla="*/ 60 h 76"/>
                <a:gd name="T16" fmla="*/ 9 w 84"/>
                <a:gd name="T17" fmla="*/ 33 h 76"/>
                <a:gd name="T18" fmla="*/ 13 w 84"/>
                <a:gd name="T19" fmla="*/ 29 h 76"/>
                <a:gd name="T20" fmla="*/ 28 w 84"/>
                <a:gd name="T21" fmla="*/ 28 h 76"/>
                <a:gd name="T22" fmla="*/ 30 w 84"/>
                <a:gd name="T23" fmla="*/ 9 h 76"/>
                <a:gd name="T24" fmla="*/ 11 w 84"/>
                <a:gd name="T25" fmla="*/ 8 h 76"/>
                <a:gd name="T26" fmla="*/ 7 w 84"/>
                <a:gd name="T27" fmla="*/ 23 h 76"/>
                <a:gd name="T28" fmla="*/ 4 w 84"/>
                <a:gd name="T29" fmla="*/ 27 h 76"/>
                <a:gd name="T30" fmla="*/ 0 w 84"/>
                <a:gd name="T31" fmla="*/ 35 h 76"/>
                <a:gd name="T32" fmla="*/ 3 w 84"/>
                <a:gd name="T33" fmla="*/ 66 h 76"/>
                <a:gd name="T34" fmla="*/ 42 w 84"/>
                <a:gd name="T35" fmla="*/ 75 h 76"/>
                <a:gd name="T36" fmla="*/ 51 w 84"/>
                <a:gd name="T37" fmla="*/ 73 h 76"/>
                <a:gd name="T38" fmla="*/ 57 w 84"/>
                <a:gd name="T39" fmla="*/ 68 h 76"/>
                <a:gd name="T40" fmla="*/ 58 w 84"/>
                <a:gd name="T41" fmla="*/ 70 h 76"/>
                <a:gd name="T42" fmla="*/ 69 w 84"/>
                <a:gd name="T43" fmla="*/ 71 h 76"/>
                <a:gd name="T44" fmla="*/ 77 w 84"/>
                <a:gd name="T45" fmla="*/ 63 h 76"/>
                <a:gd name="T46" fmla="*/ 78 w 84"/>
                <a:gd name="T47" fmla="*/ 53 h 76"/>
                <a:gd name="T48" fmla="*/ 69 w 84"/>
                <a:gd name="T49" fmla="*/ 43 h 76"/>
                <a:gd name="T50" fmla="*/ 58 w 84"/>
                <a:gd name="T51" fmla="*/ 42 h 76"/>
                <a:gd name="T52" fmla="*/ 50 w 84"/>
                <a:gd name="T53" fmla="*/ 50 h 76"/>
                <a:gd name="T54" fmla="*/ 49 w 84"/>
                <a:gd name="T55" fmla="*/ 60 h 76"/>
                <a:gd name="T56" fmla="*/ 51 w 84"/>
                <a:gd name="T57" fmla="*/ 62 h 76"/>
                <a:gd name="T58" fmla="*/ 45 w 84"/>
                <a:gd name="T59" fmla="*/ 67 h 76"/>
                <a:gd name="T60" fmla="*/ 22 w 84"/>
                <a:gd name="T61" fmla="*/ 62 h 76"/>
                <a:gd name="T62" fmla="*/ 61 w 84"/>
                <a:gd name="T63" fmla="*/ 27 h 76"/>
                <a:gd name="T64" fmla="*/ 65 w 84"/>
                <a:gd name="T65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76">
                  <a:moveTo>
                    <a:pt x="65" y="32"/>
                  </a:moveTo>
                  <a:cubicBezTo>
                    <a:pt x="69" y="36"/>
                    <a:pt x="75" y="34"/>
                    <a:pt x="76" y="3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4" y="5"/>
                    <a:pt x="79" y="0"/>
                    <a:pt x="74" y="1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6"/>
                    <a:pt x="47" y="11"/>
                    <a:pt x="50" y="15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8" y="32"/>
                    <a:pt x="24" y="32"/>
                    <a:pt x="28" y="28"/>
                  </a:cubicBezTo>
                  <a:cubicBezTo>
                    <a:pt x="34" y="23"/>
                    <a:pt x="34" y="15"/>
                    <a:pt x="30" y="9"/>
                  </a:cubicBezTo>
                  <a:cubicBezTo>
                    <a:pt x="25" y="3"/>
                    <a:pt x="16" y="3"/>
                    <a:pt x="11" y="8"/>
                  </a:cubicBezTo>
                  <a:cubicBezTo>
                    <a:pt x="6" y="12"/>
                    <a:pt x="5" y="18"/>
                    <a:pt x="7" y="23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1" y="29"/>
                    <a:pt x="0" y="32"/>
                    <a:pt x="0" y="35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6" y="76"/>
                    <a:pt x="49" y="75"/>
                    <a:pt x="51" y="73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61" y="73"/>
                    <a:pt x="66" y="73"/>
                    <a:pt x="69" y="71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80" y="60"/>
                    <a:pt x="80" y="56"/>
                    <a:pt x="78" y="5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6" y="40"/>
                    <a:pt x="61" y="39"/>
                    <a:pt x="58" y="4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7" y="52"/>
                    <a:pt x="47" y="57"/>
                    <a:pt x="49" y="60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61" y="27"/>
                    <a:pt x="61" y="27"/>
                    <a:pt x="61" y="27"/>
                  </a:cubicBezTo>
                  <a:lnTo>
                    <a:pt x="65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/>
            <a:p>
              <a:endParaRPr lang="en-US" sz="1200">
                <a:latin typeface="Agency FB" panose="020B0503020202020204" pitchFamily="34" charset="0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7286486" y="1712086"/>
            <a:ext cx="4801314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待审核页面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用户提交的领养申请和救助申请将展示在此页面。</a:t>
            </a:r>
            <a:b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组织成员对提交信息的有效性进行初步判断，若有效，则通过审核。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7132598" y="3634584"/>
            <a:ext cx="4801314" cy="160043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处理中页面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用户提交的领养申请和救助申请经过组织成员点击通过审核按钮后，</a:t>
            </a:r>
            <a:b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将转移到该页面下，该页面主要为组织成员与申请人进行线下对接处</a:t>
            </a:r>
            <a:b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理的页面。组织成员与申请人对接成功，请求完成后，组织成员点</a:t>
            </a:r>
            <a:b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击处理按钮，选择处理的结果以及填写反馈信息，以完成处理。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7286486" y="5709161"/>
            <a:ext cx="4647426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已完成页面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组织成员与用户对接完成后的请求将会展示在该页面，该页面用于</a:t>
            </a:r>
            <a:b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展示该组织成员的历史请求处理记录以及相应的信息和处理结果。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71C7A1E-524E-4408-BA0D-54F7979487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28" y="1657849"/>
            <a:ext cx="2731263" cy="485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9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244810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审核页面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19"/>
          <p:cNvSpPr txBox="1"/>
          <p:nvPr/>
        </p:nvSpPr>
        <p:spPr bwMode="auto">
          <a:xfrm>
            <a:off x="4668997" y="1795968"/>
            <a:ext cx="5880818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该浮动菜单栏使用了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BoomMenuButton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控件，采用浮动式的菜单出现方法呈现出选项。在弹出的菜单选项中，还嵌入了领养和救助的图标。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3C9729-9C27-44C1-858A-B9D8C35F25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0" y="1417982"/>
            <a:ext cx="2841600" cy="5051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244810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审核页面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19"/>
          <p:cNvSpPr txBox="1"/>
          <p:nvPr/>
        </p:nvSpPr>
        <p:spPr bwMode="auto">
          <a:xfrm>
            <a:off x="8657862" y="1795968"/>
            <a:ext cx="3020485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每一条领养申请和救助申请卡片与领养信息页面的卡片相同，使用了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FoldingCell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可折叠卡片，点击具有展开效果。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7D4A5A-77D9-403E-8D26-80D6F9074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6" y="1493784"/>
            <a:ext cx="2459514" cy="43724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00EB9AC-81A7-4D0C-8FCD-B7FDB244D6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765" y="1493785"/>
            <a:ext cx="2459515" cy="43724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0B84B3-7BF8-433E-B5D3-83077122C6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55" y="1493785"/>
            <a:ext cx="2459514" cy="43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2448106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我的页面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19"/>
          <p:cNvSpPr txBox="1"/>
          <p:nvPr/>
        </p:nvSpPr>
        <p:spPr bwMode="auto">
          <a:xfrm>
            <a:off x="4668997" y="1795968"/>
            <a:ext cx="5880818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组织成员中我的页面可查看领养申请的进度、送养（救助）申请的进度以及领养信息的历史发布记录。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此外还有登录与系统设置的功能。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9FB1A6-5837-4FF9-93F4-17B73DB8C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2" y="1493784"/>
            <a:ext cx="2705221" cy="480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7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56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1195220" y="926133"/>
            <a:ext cx="4637359" cy="2774241"/>
            <a:chOff x="1195220" y="926133"/>
            <a:chExt cx="4637359" cy="2774241"/>
          </a:xfrm>
        </p:grpSpPr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 flipH="1">
              <a:off x="2608738" y="2002450"/>
              <a:ext cx="1561681" cy="3320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 flipH="1">
              <a:off x="2608738" y="2009262"/>
              <a:ext cx="1561681" cy="328686"/>
            </a:xfrm>
            <a:custGeom>
              <a:avLst/>
              <a:gdLst>
                <a:gd name="T0" fmla="*/ 0 w 917"/>
                <a:gd name="T1" fmla="*/ 193 h 193"/>
                <a:gd name="T2" fmla="*/ 0 w 917"/>
                <a:gd name="T3" fmla="*/ 0 h 193"/>
                <a:gd name="T4" fmla="*/ 917 w 917"/>
                <a:gd name="T5" fmla="*/ 0 h 193"/>
                <a:gd name="T6" fmla="*/ 0 w 91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7" h="193">
                  <a:moveTo>
                    <a:pt x="0" y="193"/>
                  </a:moveTo>
                  <a:lnTo>
                    <a:pt x="0" y="0"/>
                  </a:lnTo>
                  <a:lnTo>
                    <a:pt x="917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/>
            <p:nvPr/>
          </p:nvSpPr>
          <p:spPr bwMode="auto">
            <a:xfrm flipH="1">
              <a:off x="2608738" y="2009262"/>
              <a:ext cx="1561681" cy="328686"/>
            </a:xfrm>
            <a:custGeom>
              <a:avLst/>
              <a:gdLst>
                <a:gd name="T0" fmla="*/ 0 w 917"/>
                <a:gd name="T1" fmla="*/ 193 h 193"/>
                <a:gd name="T2" fmla="*/ 0 w 917"/>
                <a:gd name="T3" fmla="*/ 0 h 193"/>
                <a:gd name="T4" fmla="*/ 917 w 91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7" h="193">
                  <a:moveTo>
                    <a:pt x="0" y="193"/>
                  </a:moveTo>
                  <a:lnTo>
                    <a:pt x="0" y="0"/>
                  </a:lnTo>
                  <a:lnTo>
                    <a:pt x="9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 flipH="1">
              <a:off x="2544022" y="1980310"/>
              <a:ext cx="1813730" cy="378073"/>
            </a:xfrm>
            <a:custGeom>
              <a:avLst/>
              <a:gdLst>
                <a:gd name="T0" fmla="*/ 916 w 925"/>
                <a:gd name="T1" fmla="*/ 178 h 192"/>
                <a:gd name="T2" fmla="*/ 412 w 925"/>
                <a:gd name="T3" fmla="*/ 178 h 192"/>
                <a:gd name="T4" fmla="*/ 144 w 925"/>
                <a:gd name="T5" fmla="*/ 178 h 192"/>
                <a:gd name="T6" fmla="*/ 70 w 925"/>
                <a:gd name="T7" fmla="*/ 166 h 192"/>
                <a:gd name="T8" fmla="*/ 42 w 925"/>
                <a:gd name="T9" fmla="*/ 57 h 192"/>
                <a:gd name="T10" fmla="*/ 112 w 925"/>
                <a:gd name="T11" fmla="*/ 16 h 192"/>
                <a:gd name="T12" fmla="*/ 646 w 925"/>
                <a:gd name="T13" fmla="*/ 16 h 192"/>
                <a:gd name="T14" fmla="*/ 916 w 925"/>
                <a:gd name="T15" fmla="*/ 16 h 192"/>
                <a:gd name="T16" fmla="*/ 916 w 925"/>
                <a:gd name="T17" fmla="*/ 2 h 192"/>
                <a:gd name="T18" fmla="*/ 412 w 925"/>
                <a:gd name="T19" fmla="*/ 2 h 192"/>
                <a:gd name="T20" fmla="*/ 144 w 925"/>
                <a:gd name="T21" fmla="*/ 2 h 192"/>
                <a:gd name="T22" fmla="*/ 77 w 925"/>
                <a:gd name="T23" fmla="*/ 8 h 192"/>
                <a:gd name="T24" fmla="*/ 54 w 925"/>
                <a:gd name="T25" fmla="*/ 172 h 192"/>
                <a:gd name="T26" fmla="*/ 134 w 925"/>
                <a:gd name="T27" fmla="*/ 192 h 192"/>
                <a:gd name="T28" fmla="*/ 235 w 925"/>
                <a:gd name="T29" fmla="*/ 192 h 192"/>
                <a:gd name="T30" fmla="*/ 563 w 925"/>
                <a:gd name="T31" fmla="*/ 192 h 192"/>
                <a:gd name="T32" fmla="*/ 916 w 925"/>
                <a:gd name="T33" fmla="*/ 192 h 192"/>
                <a:gd name="T34" fmla="*/ 916 w 925"/>
                <a:gd name="T35" fmla="*/ 1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5" h="192">
                  <a:moveTo>
                    <a:pt x="916" y="178"/>
                  </a:moveTo>
                  <a:cubicBezTo>
                    <a:pt x="748" y="178"/>
                    <a:pt x="580" y="178"/>
                    <a:pt x="412" y="178"/>
                  </a:cubicBezTo>
                  <a:cubicBezTo>
                    <a:pt x="323" y="178"/>
                    <a:pt x="234" y="178"/>
                    <a:pt x="144" y="178"/>
                  </a:cubicBezTo>
                  <a:cubicBezTo>
                    <a:pt x="118" y="178"/>
                    <a:pt x="94" y="180"/>
                    <a:pt x="70" y="166"/>
                  </a:cubicBezTo>
                  <a:cubicBezTo>
                    <a:pt x="33" y="145"/>
                    <a:pt x="24" y="94"/>
                    <a:pt x="42" y="57"/>
                  </a:cubicBezTo>
                  <a:cubicBezTo>
                    <a:pt x="55" y="31"/>
                    <a:pt x="84" y="16"/>
                    <a:pt x="112" y="16"/>
                  </a:cubicBezTo>
                  <a:cubicBezTo>
                    <a:pt x="290" y="16"/>
                    <a:pt x="468" y="16"/>
                    <a:pt x="646" y="16"/>
                  </a:cubicBezTo>
                  <a:cubicBezTo>
                    <a:pt x="736" y="16"/>
                    <a:pt x="826" y="16"/>
                    <a:pt x="916" y="16"/>
                  </a:cubicBezTo>
                  <a:cubicBezTo>
                    <a:pt x="925" y="16"/>
                    <a:pt x="925" y="2"/>
                    <a:pt x="916" y="2"/>
                  </a:cubicBezTo>
                  <a:cubicBezTo>
                    <a:pt x="748" y="2"/>
                    <a:pt x="580" y="2"/>
                    <a:pt x="412" y="2"/>
                  </a:cubicBezTo>
                  <a:cubicBezTo>
                    <a:pt x="323" y="2"/>
                    <a:pt x="234" y="2"/>
                    <a:pt x="144" y="2"/>
                  </a:cubicBezTo>
                  <a:cubicBezTo>
                    <a:pt x="121" y="2"/>
                    <a:pt x="99" y="0"/>
                    <a:pt x="77" y="8"/>
                  </a:cubicBezTo>
                  <a:cubicBezTo>
                    <a:pt x="9" y="34"/>
                    <a:pt x="0" y="129"/>
                    <a:pt x="54" y="172"/>
                  </a:cubicBezTo>
                  <a:cubicBezTo>
                    <a:pt x="78" y="192"/>
                    <a:pt x="106" y="192"/>
                    <a:pt x="134" y="192"/>
                  </a:cubicBezTo>
                  <a:cubicBezTo>
                    <a:pt x="168" y="192"/>
                    <a:pt x="202" y="192"/>
                    <a:pt x="235" y="192"/>
                  </a:cubicBezTo>
                  <a:cubicBezTo>
                    <a:pt x="345" y="192"/>
                    <a:pt x="454" y="192"/>
                    <a:pt x="563" y="192"/>
                  </a:cubicBezTo>
                  <a:cubicBezTo>
                    <a:pt x="681" y="192"/>
                    <a:pt x="798" y="192"/>
                    <a:pt x="916" y="192"/>
                  </a:cubicBezTo>
                  <a:cubicBezTo>
                    <a:pt x="925" y="192"/>
                    <a:pt x="925" y="178"/>
                    <a:pt x="916" y="178"/>
                  </a:cubicBez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 flipH="1">
              <a:off x="2564459" y="2436723"/>
              <a:ext cx="124321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 flipH="1">
              <a:off x="2811398" y="2436723"/>
              <a:ext cx="1464609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 flipH="1">
              <a:off x="2726247" y="2436723"/>
              <a:ext cx="49387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29"/>
            <p:cNvSpPr>
              <a:spLocks noChangeArrowheads="1"/>
            </p:cNvSpPr>
            <p:nvPr/>
          </p:nvSpPr>
          <p:spPr bwMode="auto">
            <a:xfrm flipH="1">
              <a:off x="2118264" y="1760619"/>
              <a:ext cx="197552" cy="19380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30"/>
            <p:cNvSpPr>
              <a:spLocks noChangeArrowheads="1"/>
            </p:cNvSpPr>
            <p:nvPr/>
          </p:nvSpPr>
          <p:spPr bwMode="auto">
            <a:xfrm flipH="1">
              <a:off x="1844075" y="1760619"/>
              <a:ext cx="197552" cy="19380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 flipH="1">
              <a:off x="1610760" y="2118256"/>
              <a:ext cx="149867" cy="158041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2"/>
            <p:cNvSpPr/>
            <p:nvPr/>
          </p:nvSpPr>
          <p:spPr bwMode="auto">
            <a:xfrm flipH="1">
              <a:off x="1195220" y="2116553"/>
              <a:ext cx="391698" cy="1583821"/>
            </a:xfrm>
            <a:custGeom>
              <a:avLst/>
              <a:gdLst>
                <a:gd name="T0" fmla="*/ 230 w 230"/>
                <a:gd name="T1" fmla="*/ 917 h 930"/>
                <a:gd name="T2" fmla="*/ 142 w 230"/>
                <a:gd name="T3" fmla="*/ 930 h 930"/>
                <a:gd name="T4" fmla="*/ 0 w 230"/>
                <a:gd name="T5" fmla="*/ 14 h 930"/>
                <a:gd name="T6" fmla="*/ 88 w 230"/>
                <a:gd name="T7" fmla="*/ 0 h 930"/>
                <a:gd name="T8" fmla="*/ 230 w 230"/>
                <a:gd name="T9" fmla="*/ 917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230" y="917"/>
                  </a:moveTo>
                  <a:lnTo>
                    <a:pt x="142" y="930"/>
                  </a:lnTo>
                  <a:lnTo>
                    <a:pt x="0" y="14"/>
                  </a:lnTo>
                  <a:lnTo>
                    <a:pt x="88" y="0"/>
                  </a:lnTo>
                  <a:lnTo>
                    <a:pt x="230" y="91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 flipH="1">
              <a:off x="5577124" y="1329751"/>
              <a:ext cx="255455" cy="289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47"/>
            <p:cNvSpPr>
              <a:spLocks noChangeArrowheads="1"/>
            </p:cNvSpPr>
            <p:nvPr/>
          </p:nvSpPr>
          <p:spPr bwMode="auto">
            <a:xfrm flipH="1">
              <a:off x="5577124" y="2630869"/>
              <a:ext cx="255455" cy="9196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48"/>
            <p:cNvSpPr>
              <a:spLocks noChangeArrowheads="1"/>
            </p:cNvSpPr>
            <p:nvPr/>
          </p:nvSpPr>
          <p:spPr bwMode="auto">
            <a:xfrm flipH="1">
              <a:off x="5577124" y="1183290"/>
              <a:ext cx="255455" cy="11069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49"/>
            <p:cNvSpPr>
              <a:spLocks noChangeArrowheads="1"/>
            </p:cNvSpPr>
            <p:nvPr/>
          </p:nvSpPr>
          <p:spPr bwMode="auto">
            <a:xfrm flipH="1">
              <a:off x="5577124" y="1391061"/>
              <a:ext cx="255455" cy="1178499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 flipH="1">
              <a:off x="5202457" y="2526984"/>
              <a:ext cx="292922" cy="32358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51"/>
            <p:cNvSpPr>
              <a:spLocks noChangeArrowheads="1"/>
            </p:cNvSpPr>
            <p:nvPr/>
          </p:nvSpPr>
          <p:spPr bwMode="auto">
            <a:xfrm flipH="1">
              <a:off x="5202457" y="2600214"/>
              <a:ext cx="292922" cy="12602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 flipH="1">
              <a:off x="5202457" y="1128793"/>
              <a:ext cx="292922" cy="1359021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53"/>
            <p:cNvSpPr>
              <a:spLocks noChangeArrowheads="1"/>
            </p:cNvSpPr>
            <p:nvPr/>
          </p:nvSpPr>
          <p:spPr bwMode="auto">
            <a:xfrm flipH="1">
              <a:off x="5202457" y="953382"/>
              <a:ext cx="292922" cy="10899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54"/>
            <p:cNvSpPr>
              <a:spLocks noChangeArrowheads="1"/>
            </p:cNvSpPr>
            <p:nvPr/>
          </p:nvSpPr>
          <p:spPr bwMode="auto">
            <a:xfrm flipH="1">
              <a:off x="4528057" y="1094733"/>
              <a:ext cx="298030" cy="357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 flipH="1">
              <a:off x="4528057" y="2617245"/>
              <a:ext cx="298030" cy="10729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 flipH="1">
              <a:off x="4528057" y="926133"/>
              <a:ext cx="298030" cy="129431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57"/>
            <p:cNvSpPr>
              <a:spLocks noChangeArrowheads="1"/>
            </p:cNvSpPr>
            <p:nvPr/>
          </p:nvSpPr>
          <p:spPr bwMode="auto">
            <a:xfrm flipH="1">
              <a:off x="4528057" y="1169666"/>
              <a:ext cx="298030" cy="1376051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58"/>
            <p:cNvSpPr>
              <a:spLocks noChangeArrowheads="1"/>
            </p:cNvSpPr>
            <p:nvPr/>
          </p:nvSpPr>
          <p:spPr bwMode="auto">
            <a:xfrm flipH="1">
              <a:off x="4883990" y="2618948"/>
              <a:ext cx="207770" cy="1124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59"/>
            <p:cNvSpPr>
              <a:spLocks noChangeArrowheads="1"/>
            </p:cNvSpPr>
            <p:nvPr/>
          </p:nvSpPr>
          <p:spPr bwMode="auto">
            <a:xfrm flipH="1">
              <a:off x="4883990" y="1176478"/>
              <a:ext cx="207770" cy="133007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60"/>
            <p:cNvSpPr>
              <a:spLocks noChangeArrowheads="1"/>
            </p:cNvSpPr>
            <p:nvPr/>
          </p:nvSpPr>
          <p:spPr bwMode="auto">
            <a:xfrm flipH="1">
              <a:off x="4883990" y="2540609"/>
              <a:ext cx="207770" cy="44279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1" name="任意多边形 120"/>
          <p:cNvSpPr/>
          <p:nvPr/>
        </p:nvSpPr>
        <p:spPr bwMode="auto">
          <a:xfrm flipH="1">
            <a:off x="1057276" y="2869292"/>
            <a:ext cx="10054263" cy="1994254"/>
          </a:xfrm>
          <a:custGeom>
            <a:avLst/>
            <a:gdLst>
              <a:gd name="connsiteX0" fmla="*/ 8038685 w 9372185"/>
              <a:gd name="connsiteY0" fmla="*/ 0 h 1858964"/>
              <a:gd name="connsiteX1" fmla="*/ 4771610 w 9372185"/>
              <a:gd name="connsiteY1" fmla="*/ 0 h 1858964"/>
              <a:gd name="connsiteX2" fmla="*/ 4771610 w 9372185"/>
              <a:gd name="connsiteY2" fmla="*/ 1651002 h 1858964"/>
              <a:gd name="connsiteX3" fmla="*/ 0 w 9372185"/>
              <a:gd name="connsiteY3" fmla="*/ 1651002 h 1858964"/>
              <a:gd name="connsiteX4" fmla="*/ 0 w 9372185"/>
              <a:gd name="connsiteY4" fmla="*/ 1858964 h 1858964"/>
              <a:gd name="connsiteX5" fmla="*/ 4920837 w 9372185"/>
              <a:gd name="connsiteY5" fmla="*/ 1858964 h 1858964"/>
              <a:gd name="connsiteX6" fmla="*/ 4920837 w 9372185"/>
              <a:gd name="connsiteY6" fmla="*/ 1858963 h 1858964"/>
              <a:gd name="connsiteX7" fmla="*/ 4974810 w 9372185"/>
              <a:gd name="connsiteY7" fmla="*/ 1858963 h 1858964"/>
              <a:gd name="connsiteX8" fmla="*/ 4974810 w 9372185"/>
              <a:gd name="connsiteY8" fmla="*/ 201613 h 1858964"/>
              <a:gd name="connsiteX9" fmla="*/ 7835485 w 9372185"/>
              <a:gd name="connsiteY9" fmla="*/ 201613 h 1858964"/>
              <a:gd name="connsiteX10" fmla="*/ 7835485 w 9372185"/>
              <a:gd name="connsiteY10" fmla="*/ 1096963 h 1858964"/>
              <a:gd name="connsiteX11" fmla="*/ 9372185 w 9372185"/>
              <a:gd name="connsiteY11" fmla="*/ 1096963 h 1858964"/>
              <a:gd name="connsiteX12" fmla="*/ 9372185 w 9372185"/>
              <a:gd name="connsiteY12" fmla="*/ 893763 h 1858964"/>
              <a:gd name="connsiteX13" fmla="*/ 8038685 w 9372185"/>
              <a:gd name="connsiteY13" fmla="*/ 893763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72185" h="1858964">
                <a:moveTo>
                  <a:pt x="8038685" y="0"/>
                </a:moveTo>
                <a:lnTo>
                  <a:pt x="4771610" y="0"/>
                </a:lnTo>
                <a:lnTo>
                  <a:pt x="4771610" y="1651002"/>
                </a:lnTo>
                <a:lnTo>
                  <a:pt x="0" y="1651002"/>
                </a:lnTo>
                <a:lnTo>
                  <a:pt x="0" y="1858964"/>
                </a:lnTo>
                <a:lnTo>
                  <a:pt x="4920837" y="1858964"/>
                </a:lnTo>
                <a:lnTo>
                  <a:pt x="4920837" y="1858963"/>
                </a:lnTo>
                <a:lnTo>
                  <a:pt x="4974810" y="1858963"/>
                </a:lnTo>
                <a:lnTo>
                  <a:pt x="4974810" y="201613"/>
                </a:lnTo>
                <a:lnTo>
                  <a:pt x="7835485" y="201613"/>
                </a:lnTo>
                <a:lnTo>
                  <a:pt x="7835485" y="1096963"/>
                </a:lnTo>
                <a:lnTo>
                  <a:pt x="9372185" y="1096963"/>
                </a:lnTo>
                <a:lnTo>
                  <a:pt x="9372185" y="893763"/>
                </a:lnTo>
                <a:lnTo>
                  <a:pt x="8038685" y="893763"/>
                </a:lnTo>
                <a:close/>
              </a:path>
            </a:pathLst>
          </a:custGeom>
          <a:solidFill>
            <a:srgbClr val="7A6A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3366278" y="3348003"/>
            <a:ext cx="182453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>
                <a:solidFill>
                  <a:srgbClr val="F39800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13800" b="1" dirty="0">
              <a:solidFill>
                <a:srgbClr val="F39800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 flipH="1">
            <a:off x="6288411" y="3348003"/>
            <a:ext cx="4747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398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组织管理员端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3" grpId="0"/>
      <p:bldP spid="1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3110865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UI布局结构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29"/>
          <p:cNvSpPr>
            <a:spLocks noChangeArrowheads="1"/>
          </p:cNvSpPr>
          <p:nvPr/>
        </p:nvSpPr>
        <p:spPr bwMode="auto">
          <a:xfrm>
            <a:off x="402590" y="5815965"/>
            <a:ext cx="2017395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" altLang="en-US" sz="140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领养申请</a:t>
            </a:r>
            <a:r>
              <a:rPr lang="en-US" altLang="zh-CN" sz="140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审核</a:t>
            </a:r>
            <a:endParaRPr lang="" altLang="zh-CN" sz="1400"/>
          </a:p>
        </p:txBody>
      </p:sp>
      <p:grpSp>
        <p:nvGrpSpPr>
          <p:cNvPr id="83" name="组合 86"/>
          <p:cNvGrpSpPr/>
          <p:nvPr/>
        </p:nvGrpSpPr>
        <p:grpSpPr bwMode="auto">
          <a:xfrm>
            <a:off x="3688080" y="2814320"/>
            <a:ext cx="4315460" cy="666115"/>
            <a:chOff x="0" y="-82373"/>
            <a:chExt cx="2320263" cy="576064"/>
          </a:xfrm>
        </p:grpSpPr>
        <p:sp>
          <p:nvSpPr>
            <p:cNvPr id="84" name="矩形 87"/>
            <p:cNvSpPr>
              <a:spLocks noChangeArrowheads="1"/>
            </p:cNvSpPr>
            <p:nvPr/>
          </p:nvSpPr>
          <p:spPr bwMode="auto">
            <a:xfrm>
              <a:off x="0" y="-82373"/>
              <a:ext cx="2320263" cy="57606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85" name="TextBox 35"/>
            <p:cNvSpPr>
              <a:spLocks noChangeArrowheads="1"/>
            </p:cNvSpPr>
            <p:nvPr/>
          </p:nvSpPr>
          <p:spPr bwMode="auto">
            <a:xfrm>
              <a:off x="339198" y="99614"/>
              <a:ext cx="1622377" cy="3185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页面内容ViewPager</a:t>
              </a:r>
            </a:p>
          </p:txBody>
        </p:sp>
      </p:grpSp>
      <p:grpSp>
        <p:nvGrpSpPr>
          <p:cNvPr id="86" name="组合 89"/>
          <p:cNvGrpSpPr/>
          <p:nvPr/>
        </p:nvGrpSpPr>
        <p:grpSpPr bwMode="auto">
          <a:xfrm>
            <a:off x="403225" y="4998085"/>
            <a:ext cx="2035175" cy="721995"/>
            <a:chOff x="0" y="0"/>
            <a:chExt cx="1904222" cy="576064"/>
          </a:xfrm>
        </p:grpSpPr>
        <p:sp>
          <p:nvSpPr>
            <p:cNvPr id="87" name="矩形 90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90" name="TextBox 36"/>
            <p:cNvSpPr>
              <a:spLocks noChangeArrowheads="1"/>
            </p:cNvSpPr>
            <p:nvPr/>
          </p:nvSpPr>
          <p:spPr bwMode="auto">
            <a:xfrm>
              <a:off x="140994" y="140563"/>
              <a:ext cx="1622234" cy="2690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" altLang="zh-CN" sz="1600" dirty="0">
                  <a:solidFill>
                    <a:srgbClr val="F9EC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Fragment</a:t>
              </a:r>
            </a:p>
          </p:txBody>
        </p:sp>
      </p:grpSp>
      <p:grpSp>
        <p:nvGrpSpPr>
          <p:cNvPr id="2" name="组合 86"/>
          <p:cNvGrpSpPr/>
          <p:nvPr/>
        </p:nvGrpSpPr>
        <p:grpSpPr bwMode="auto">
          <a:xfrm>
            <a:off x="3166745" y="1690370"/>
            <a:ext cx="5321300" cy="773430"/>
            <a:chOff x="-280317" y="0"/>
            <a:chExt cx="2861404" cy="576064"/>
          </a:xfrm>
        </p:grpSpPr>
        <p:sp>
          <p:nvSpPr>
            <p:cNvPr id="3" name="矩形 87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4" name="TextBox 35"/>
            <p:cNvSpPr>
              <a:spLocks noChangeArrowheads="1"/>
            </p:cNvSpPr>
            <p:nvPr/>
          </p:nvSpPr>
          <p:spPr bwMode="auto">
            <a:xfrm>
              <a:off x="-280317" y="145016"/>
              <a:ext cx="2861404" cy="27431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底部栏AHBottomNavigation</a:t>
              </a:r>
            </a:p>
          </p:txBody>
        </p:sp>
      </p:grpSp>
      <p:sp>
        <p:nvSpPr>
          <p:cNvPr id="6" name="Plus 5"/>
          <p:cNvSpPr/>
          <p:nvPr/>
        </p:nvSpPr>
        <p:spPr>
          <a:xfrm>
            <a:off x="5615305" y="2463800"/>
            <a:ext cx="448310" cy="350520"/>
          </a:xfrm>
          <a:prstGeom prst="mathPlus">
            <a:avLst/>
          </a:prstGeom>
          <a:solidFill>
            <a:schemeClr val="accent2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组合 86"/>
          <p:cNvGrpSpPr/>
          <p:nvPr/>
        </p:nvGrpSpPr>
        <p:grpSpPr bwMode="auto">
          <a:xfrm>
            <a:off x="3166745" y="3820795"/>
            <a:ext cx="5321300" cy="773430"/>
            <a:chOff x="-280317" y="0"/>
            <a:chExt cx="2861404" cy="576064"/>
          </a:xfrm>
        </p:grpSpPr>
        <p:sp>
          <p:nvSpPr>
            <p:cNvPr id="8" name="矩形 87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9" name="TextBox 35"/>
            <p:cNvSpPr>
              <a:spLocks noChangeArrowheads="1"/>
            </p:cNvSpPr>
            <p:nvPr/>
          </p:nvSpPr>
          <p:spPr bwMode="auto">
            <a:xfrm>
              <a:off x="-280317" y="145016"/>
              <a:ext cx="2861404" cy="27431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适配器FragmentPagerAdapter</a:t>
              </a:r>
            </a:p>
          </p:txBody>
        </p:sp>
      </p:grpSp>
      <p:sp>
        <p:nvSpPr>
          <p:cNvPr id="13" name="TextBox 29"/>
          <p:cNvSpPr>
            <a:spLocks noChangeArrowheads="1"/>
          </p:cNvSpPr>
          <p:nvPr/>
        </p:nvSpPr>
        <p:spPr bwMode="auto">
          <a:xfrm>
            <a:off x="2620010" y="5799455"/>
            <a:ext cx="2017395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" altLang="zh-CN" sz="140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成员加入审核</a:t>
            </a:r>
            <a:endParaRPr lang="" altLang="zh-CN"/>
          </a:p>
        </p:txBody>
      </p:sp>
      <p:grpSp>
        <p:nvGrpSpPr>
          <p:cNvPr id="14" name="组合 89"/>
          <p:cNvGrpSpPr/>
          <p:nvPr/>
        </p:nvGrpSpPr>
        <p:grpSpPr bwMode="auto">
          <a:xfrm>
            <a:off x="2620645" y="4981575"/>
            <a:ext cx="2035175" cy="721995"/>
            <a:chOff x="0" y="0"/>
            <a:chExt cx="1904222" cy="576064"/>
          </a:xfrm>
        </p:grpSpPr>
        <p:sp>
          <p:nvSpPr>
            <p:cNvPr id="15" name="矩形 90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6" name="TextBox 36"/>
            <p:cNvSpPr>
              <a:spLocks noChangeArrowheads="1"/>
            </p:cNvSpPr>
            <p:nvPr/>
          </p:nvSpPr>
          <p:spPr bwMode="auto">
            <a:xfrm>
              <a:off x="140994" y="140563"/>
              <a:ext cx="1622234" cy="2690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rgbClr val="F9EC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Fragment</a:t>
              </a:r>
              <a:endParaRPr lang="" altLang="zh-CN" sz="1600" dirty="0">
                <a:solidFill>
                  <a:srgbClr val="F9EC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7" name="TextBox 29"/>
          <p:cNvSpPr>
            <a:spLocks noChangeArrowheads="1"/>
          </p:cNvSpPr>
          <p:nvPr/>
        </p:nvSpPr>
        <p:spPr bwMode="auto">
          <a:xfrm>
            <a:off x="4827270" y="5799455"/>
            <a:ext cx="2017395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" altLang="zh-CN" sz="140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发布领养</a:t>
            </a:r>
            <a:endParaRPr lang="" altLang="zh-CN"/>
          </a:p>
        </p:txBody>
      </p:sp>
      <p:grpSp>
        <p:nvGrpSpPr>
          <p:cNvPr id="18" name="组合 89"/>
          <p:cNvGrpSpPr/>
          <p:nvPr/>
        </p:nvGrpSpPr>
        <p:grpSpPr bwMode="auto">
          <a:xfrm>
            <a:off x="4827905" y="4981575"/>
            <a:ext cx="2035175" cy="721995"/>
            <a:chOff x="0" y="0"/>
            <a:chExt cx="1904222" cy="576064"/>
          </a:xfrm>
        </p:grpSpPr>
        <p:sp>
          <p:nvSpPr>
            <p:cNvPr id="19" name="矩形 90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0" name="TextBox 36"/>
            <p:cNvSpPr>
              <a:spLocks noChangeArrowheads="1"/>
            </p:cNvSpPr>
            <p:nvPr/>
          </p:nvSpPr>
          <p:spPr bwMode="auto">
            <a:xfrm>
              <a:off x="140994" y="140563"/>
              <a:ext cx="1622234" cy="2690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rgbClr val="F9EC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Fragment</a:t>
              </a:r>
              <a:endParaRPr lang="" altLang="zh-CN" sz="1600" dirty="0">
                <a:solidFill>
                  <a:srgbClr val="F9EC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1" name="TextBox 29"/>
          <p:cNvSpPr>
            <a:spLocks noChangeArrowheads="1"/>
          </p:cNvSpPr>
          <p:nvPr/>
        </p:nvSpPr>
        <p:spPr bwMode="auto">
          <a:xfrm>
            <a:off x="7065645" y="5799455"/>
            <a:ext cx="2017395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" altLang="zh-CN" sz="140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成员列表</a:t>
            </a:r>
            <a:endParaRPr lang="" altLang="zh-CN"/>
          </a:p>
        </p:txBody>
      </p:sp>
      <p:grpSp>
        <p:nvGrpSpPr>
          <p:cNvPr id="22" name="组合 89"/>
          <p:cNvGrpSpPr/>
          <p:nvPr/>
        </p:nvGrpSpPr>
        <p:grpSpPr bwMode="auto">
          <a:xfrm>
            <a:off x="7066280" y="4981575"/>
            <a:ext cx="2035175" cy="721995"/>
            <a:chOff x="0" y="0"/>
            <a:chExt cx="1904222" cy="576064"/>
          </a:xfrm>
        </p:grpSpPr>
        <p:sp>
          <p:nvSpPr>
            <p:cNvPr id="23" name="矩形 90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4" name="TextBox 36"/>
            <p:cNvSpPr>
              <a:spLocks noChangeArrowheads="1"/>
            </p:cNvSpPr>
            <p:nvPr/>
          </p:nvSpPr>
          <p:spPr bwMode="auto">
            <a:xfrm>
              <a:off x="140994" y="140563"/>
              <a:ext cx="1622234" cy="2690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rgbClr val="F9EC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Fragment</a:t>
              </a:r>
              <a:endParaRPr lang="" altLang="zh-CN" sz="1600" dirty="0">
                <a:solidFill>
                  <a:srgbClr val="F9EC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5" name="TextBox 29"/>
          <p:cNvSpPr>
            <a:spLocks noChangeArrowheads="1"/>
          </p:cNvSpPr>
          <p:nvPr/>
        </p:nvSpPr>
        <p:spPr bwMode="auto">
          <a:xfrm>
            <a:off x="9275445" y="5799455"/>
            <a:ext cx="2017395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" altLang="zh-CN" sz="140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个人主页</a:t>
            </a:r>
            <a:endParaRPr lang="" altLang="zh-CN"/>
          </a:p>
        </p:txBody>
      </p:sp>
      <p:grpSp>
        <p:nvGrpSpPr>
          <p:cNvPr id="32" name="组合 89"/>
          <p:cNvGrpSpPr/>
          <p:nvPr/>
        </p:nvGrpSpPr>
        <p:grpSpPr bwMode="auto">
          <a:xfrm>
            <a:off x="9276080" y="4981575"/>
            <a:ext cx="2035175" cy="721995"/>
            <a:chOff x="0" y="0"/>
            <a:chExt cx="1904222" cy="576064"/>
          </a:xfrm>
        </p:grpSpPr>
        <p:sp>
          <p:nvSpPr>
            <p:cNvPr id="36" name="矩形 90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7" name="TextBox 36"/>
            <p:cNvSpPr>
              <a:spLocks noChangeArrowheads="1"/>
            </p:cNvSpPr>
            <p:nvPr/>
          </p:nvSpPr>
          <p:spPr bwMode="auto">
            <a:xfrm>
              <a:off x="140994" y="140563"/>
              <a:ext cx="1622234" cy="2690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rgbClr val="F9EC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Fragment</a:t>
              </a:r>
              <a:endParaRPr lang="" altLang="zh-CN" sz="1600" dirty="0">
                <a:solidFill>
                  <a:srgbClr val="F9ECD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39" name="Elbow Connector 38"/>
          <p:cNvCxnSpPr>
            <a:stCxn id="8" idx="1"/>
            <a:endCxn id="87" idx="0"/>
          </p:cNvCxnSpPr>
          <p:nvPr/>
        </p:nvCxnSpPr>
        <p:spPr>
          <a:xfrm rot="10800000" flipV="1">
            <a:off x="1421130" y="4207510"/>
            <a:ext cx="2266950" cy="79057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8" idx="3"/>
            <a:endCxn id="36" idx="0"/>
          </p:cNvCxnSpPr>
          <p:nvPr/>
        </p:nvCxnSpPr>
        <p:spPr>
          <a:xfrm>
            <a:off x="8002905" y="4207510"/>
            <a:ext cx="2291080" cy="7740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4" idx="2"/>
          </p:cNvCxnSpPr>
          <p:nvPr/>
        </p:nvCxnSpPr>
        <p:spPr>
          <a:xfrm flipH="1">
            <a:off x="5842635" y="3480435"/>
            <a:ext cx="3175" cy="3244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19" idx="0"/>
          </p:cNvCxnSpPr>
          <p:nvPr/>
        </p:nvCxnSpPr>
        <p:spPr>
          <a:xfrm>
            <a:off x="5845175" y="4594225"/>
            <a:ext cx="635" cy="3873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759835" y="4569460"/>
            <a:ext cx="0" cy="4032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7908925" y="4590415"/>
            <a:ext cx="0" cy="3714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3" grpId="0"/>
      <p:bldP spid="17" grpId="0"/>
      <p:bldP spid="21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228465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UI总体动画效果</a:t>
            </a:r>
            <a:endParaRPr lang="zh-CN" altLang="en-US" sz="4400" b="1" dirty="0">
              <a:solidFill>
                <a:srgbClr val="7A6A56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29"/>
          <p:cNvSpPr txBox="1"/>
          <p:nvPr/>
        </p:nvSpPr>
        <p:spPr>
          <a:xfrm>
            <a:off x="6244240" y="2856664"/>
            <a:ext cx="3407716" cy="444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图标风格统一，设置统一图标背景颜色控制底部栏颜色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5247933" y="2058877"/>
            <a:ext cx="3850349" cy="567270"/>
            <a:chOff x="4017302" y="1887432"/>
            <a:chExt cx="3850349" cy="567270"/>
          </a:xfrm>
        </p:grpSpPr>
        <p:sp>
          <p:nvSpPr>
            <p:cNvPr id="74" name="任意多边形 73"/>
            <p:cNvSpPr/>
            <p:nvPr/>
          </p:nvSpPr>
          <p:spPr>
            <a:xfrm>
              <a:off x="4017302" y="1887432"/>
              <a:ext cx="3850349" cy="567270"/>
            </a:xfrm>
            <a:custGeom>
              <a:avLst/>
              <a:gdLst>
                <a:gd name="connsiteX0" fmla="*/ 0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592483 w 3850349"/>
                <a:gd name="connsiteY4" fmla="*/ 567270 h 567270"/>
                <a:gd name="connsiteX5" fmla="*/ 504765 w 3850349"/>
                <a:gd name="connsiteY5" fmla="*/ 449966 h 567270"/>
                <a:gd name="connsiteX6" fmla="*/ 28846 w 3850349"/>
                <a:gd name="connsiteY6" fmla="*/ 1752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0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592483" y="567270"/>
                  </a:lnTo>
                  <a:lnTo>
                    <a:pt x="504765" y="449966"/>
                  </a:lnTo>
                  <a:cubicBezTo>
                    <a:pt x="367864" y="284081"/>
                    <a:pt x="207536" y="138245"/>
                    <a:pt x="28846" y="17524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75" name="TextBox 30"/>
            <p:cNvSpPr txBox="1"/>
            <p:nvPr/>
          </p:nvSpPr>
          <p:spPr>
            <a:xfrm>
              <a:off x="5085111" y="1955624"/>
              <a:ext cx="2366890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样式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244117" y="3649556"/>
            <a:ext cx="2854165" cy="567271"/>
            <a:chOff x="5013486" y="3478106"/>
            <a:chExt cx="2854165" cy="567270"/>
          </a:xfrm>
        </p:grpSpPr>
        <p:sp>
          <p:nvSpPr>
            <p:cNvPr id="80" name="任意多边形 79"/>
            <p:cNvSpPr/>
            <p:nvPr/>
          </p:nvSpPr>
          <p:spPr>
            <a:xfrm>
              <a:off x="5013486" y="3478106"/>
              <a:ext cx="2854165" cy="567270"/>
            </a:xfrm>
            <a:custGeom>
              <a:avLst/>
              <a:gdLst>
                <a:gd name="connsiteX0" fmla="*/ 0 w 2854165"/>
                <a:gd name="connsiteY0" fmla="*/ 0 h 567270"/>
                <a:gd name="connsiteX1" fmla="*/ 2570530 w 2854165"/>
                <a:gd name="connsiteY1" fmla="*/ 0 h 567270"/>
                <a:gd name="connsiteX2" fmla="*/ 2854165 w 2854165"/>
                <a:gd name="connsiteY2" fmla="*/ 283635 h 567270"/>
                <a:gd name="connsiteX3" fmla="*/ 2570530 w 2854165"/>
                <a:gd name="connsiteY3" fmla="*/ 567270 h 567270"/>
                <a:gd name="connsiteX4" fmla="*/ 0 w 2854165"/>
                <a:gd name="connsiteY4" fmla="*/ 567270 h 567270"/>
                <a:gd name="connsiteX5" fmla="*/ 8346 w 2854165"/>
                <a:gd name="connsiteY5" fmla="*/ 512582 h 567270"/>
                <a:gd name="connsiteX6" fmla="*/ 19907 w 2854165"/>
                <a:gd name="connsiteY6" fmla="*/ 283636 h 567270"/>
                <a:gd name="connsiteX7" fmla="*/ 8346 w 2854165"/>
                <a:gd name="connsiteY7" fmla="*/ 54690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4165" h="567270">
                  <a:moveTo>
                    <a:pt x="0" y="0"/>
                  </a:moveTo>
                  <a:lnTo>
                    <a:pt x="2570530" y="0"/>
                  </a:lnTo>
                  <a:lnTo>
                    <a:pt x="2854165" y="283635"/>
                  </a:lnTo>
                  <a:lnTo>
                    <a:pt x="2570530" y="567270"/>
                  </a:lnTo>
                  <a:lnTo>
                    <a:pt x="0" y="567270"/>
                  </a:lnTo>
                  <a:lnTo>
                    <a:pt x="8346" y="512582"/>
                  </a:lnTo>
                  <a:cubicBezTo>
                    <a:pt x="15991" y="437306"/>
                    <a:pt x="19907" y="360929"/>
                    <a:pt x="19907" y="283636"/>
                  </a:cubicBezTo>
                  <a:cubicBezTo>
                    <a:pt x="19907" y="206344"/>
                    <a:pt x="15991" y="129966"/>
                    <a:pt x="8346" y="54690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81" name="TextBox 30"/>
            <p:cNvSpPr txBox="1"/>
            <p:nvPr/>
          </p:nvSpPr>
          <p:spPr>
            <a:xfrm>
              <a:off x="5116429" y="3546298"/>
              <a:ext cx="2304256" cy="4305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底部栏效果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247933" y="5240224"/>
            <a:ext cx="3850349" cy="567270"/>
            <a:chOff x="4017302" y="5068782"/>
            <a:chExt cx="3850349" cy="567270"/>
          </a:xfrm>
        </p:grpSpPr>
        <p:sp>
          <p:nvSpPr>
            <p:cNvPr id="86" name="任意多边形 85"/>
            <p:cNvSpPr/>
            <p:nvPr/>
          </p:nvSpPr>
          <p:spPr>
            <a:xfrm>
              <a:off x="4017302" y="5068782"/>
              <a:ext cx="3850349" cy="567270"/>
            </a:xfrm>
            <a:custGeom>
              <a:avLst/>
              <a:gdLst>
                <a:gd name="connsiteX0" fmla="*/ 592483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0 w 3850349"/>
                <a:gd name="connsiteY4" fmla="*/ 567270 h 567270"/>
                <a:gd name="connsiteX5" fmla="*/ 28846 w 3850349"/>
                <a:gd name="connsiteY5" fmla="*/ 549746 h 567270"/>
                <a:gd name="connsiteX6" fmla="*/ 504765 w 3850349"/>
                <a:gd name="connsiteY6" fmla="*/ 11730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592483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0" y="567270"/>
                  </a:lnTo>
                  <a:lnTo>
                    <a:pt x="28846" y="549746"/>
                  </a:lnTo>
                  <a:cubicBezTo>
                    <a:pt x="207536" y="429025"/>
                    <a:pt x="367864" y="283190"/>
                    <a:pt x="504765" y="117304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87" name="TextBox 30"/>
            <p:cNvSpPr txBox="1"/>
            <p:nvPr/>
          </p:nvSpPr>
          <p:spPr>
            <a:xfrm>
              <a:off x="5085111" y="5136974"/>
              <a:ext cx="2366890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页面效果</a:t>
              </a:r>
            </a:p>
          </p:txBody>
        </p:sp>
      </p:grpSp>
      <p:sp>
        <p:nvSpPr>
          <p:cNvPr id="91" name="TextBox 29"/>
          <p:cNvSpPr txBox="1"/>
          <p:nvPr/>
        </p:nvSpPr>
        <p:spPr>
          <a:xfrm>
            <a:off x="6413500" y="4338320"/>
            <a:ext cx="3047365" cy="889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点击底部栏图标，选中图标上推，图标下方显示对应文字，未选中的图标字体隐藏，吸引视觉重心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29"/>
          <p:cNvSpPr txBox="1"/>
          <p:nvPr/>
        </p:nvSpPr>
        <p:spPr>
          <a:xfrm>
            <a:off x="5136515" y="5889625"/>
            <a:ext cx="4514850" cy="6673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由底部栏选中图标联动，滑动效果切换界面，使用不同的fragment进行页面内容显示，同时显示不同的导航栏标题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1928483" y="1836859"/>
            <a:ext cx="4192664" cy="4192664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 l="-33488" r="-33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91" grpId="0"/>
      <p:bldP spid="93" grpId="0"/>
      <p:bldP spid="97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2542562" y="300696"/>
            <a:ext cx="7933690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底部栏AHBottomNavigation</a:t>
            </a:r>
            <a:endParaRPr lang="" altLang="zh-CN" sz="4400" b="1" dirty="0">
              <a:solidFill>
                <a:srgbClr val="7A6A56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Freeform 874"/>
          <p:cNvSpPr>
            <a:spLocks noChangeAspect="1"/>
          </p:cNvSpPr>
          <p:nvPr/>
        </p:nvSpPr>
        <p:spPr bwMode="auto">
          <a:xfrm>
            <a:off x="5342209" y="1968727"/>
            <a:ext cx="2129143" cy="1800000"/>
          </a:xfrm>
          <a:custGeom>
            <a:avLst/>
            <a:gdLst>
              <a:gd name="T0" fmla="*/ 59 w 175"/>
              <a:gd name="T1" fmla="*/ 29 h 148"/>
              <a:gd name="T2" fmla="*/ 59 w 175"/>
              <a:gd name="T3" fmla="*/ 0 h 148"/>
              <a:gd name="T4" fmla="*/ 0 w 175"/>
              <a:gd name="T5" fmla="*/ 49 h 148"/>
              <a:gd name="T6" fmla="*/ 59 w 175"/>
              <a:gd name="T7" fmla="*/ 99 h 148"/>
              <a:gd name="T8" fmla="*/ 59 w 175"/>
              <a:gd name="T9" fmla="*/ 71 h 148"/>
              <a:gd name="T10" fmla="*/ 59 w 175"/>
              <a:gd name="T11" fmla="*/ 148 h 148"/>
              <a:gd name="T12" fmla="*/ 59 w 175"/>
              <a:gd name="T13" fmla="*/ 2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148">
                <a:moveTo>
                  <a:pt x="59" y="29"/>
                </a:moveTo>
                <a:cubicBezTo>
                  <a:pt x="59" y="0"/>
                  <a:pt x="59" y="0"/>
                  <a:pt x="5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71"/>
                  <a:pt x="59" y="71"/>
                  <a:pt x="59" y="71"/>
                </a:cubicBezTo>
                <a:cubicBezTo>
                  <a:pt x="118" y="79"/>
                  <a:pt x="92" y="114"/>
                  <a:pt x="59" y="148"/>
                </a:cubicBezTo>
                <a:cubicBezTo>
                  <a:pt x="175" y="72"/>
                  <a:pt x="106" y="37"/>
                  <a:pt x="59" y="29"/>
                </a:cubicBezTo>
                <a:close/>
              </a:path>
            </a:pathLst>
          </a:custGeom>
          <a:solidFill>
            <a:srgbClr val="F398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8" name="Freeform 874"/>
          <p:cNvSpPr>
            <a:spLocks noChangeAspect="1"/>
          </p:cNvSpPr>
          <p:nvPr/>
        </p:nvSpPr>
        <p:spPr bwMode="auto">
          <a:xfrm flipH="1" flipV="1">
            <a:off x="4652695" y="3768727"/>
            <a:ext cx="2129143" cy="1800000"/>
          </a:xfrm>
          <a:custGeom>
            <a:avLst/>
            <a:gdLst>
              <a:gd name="T0" fmla="*/ 59 w 175"/>
              <a:gd name="T1" fmla="*/ 29 h 148"/>
              <a:gd name="T2" fmla="*/ 59 w 175"/>
              <a:gd name="T3" fmla="*/ 0 h 148"/>
              <a:gd name="T4" fmla="*/ 0 w 175"/>
              <a:gd name="T5" fmla="*/ 49 h 148"/>
              <a:gd name="T6" fmla="*/ 59 w 175"/>
              <a:gd name="T7" fmla="*/ 99 h 148"/>
              <a:gd name="T8" fmla="*/ 59 w 175"/>
              <a:gd name="T9" fmla="*/ 71 h 148"/>
              <a:gd name="T10" fmla="*/ 59 w 175"/>
              <a:gd name="T11" fmla="*/ 148 h 148"/>
              <a:gd name="T12" fmla="*/ 59 w 175"/>
              <a:gd name="T13" fmla="*/ 2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148">
                <a:moveTo>
                  <a:pt x="59" y="29"/>
                </a:moveTo>
                <a:cubicBezTo>
                  <a:pt x="59" y="0"/>
                  <a:pt x="59" y="0"/>
                  <a:pt x="5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71"/>
                  <a:pt x="59" y="71"/>
                  <a:pt x="59" y="71"/>
                </a:cubicBezTo>
                <a:cubicBezTo>
                  <a:pt x="118" y="79"/>
                  <a:pt x="92" y="114"/>
                  <a:pt x="59" y="148"/>
                </a:cubicBezTo>
                <a:cubicBezTo>
                  <a:pt x="175" y="72"/>
                  <a:pt x="106" y="37"/>
                  <a:pt x="59" y="29"/>
                </a:cubicBezTo>
                <a:close/>
              </a:path>
            </a:pathLst>
          </a:custGeom>
          <a:solidFill>
            <a:srgbClr val="7A6A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9" name="TextBox 17"/>
          <p:cNvSpPr txBox="1"/>
          <p:nvPr/>
        </p:nvSpPr>
        <p:spPr>
          <a:xfrm>
            <a:off x="7829022" y="4763491"/>
            <a:ext cx="2385060" cy="489585"/>
          </a:xfrm>
          <a:prstGeom prst="rect">
            <a:avLst/>
          </a:prstGeom>
          <a:solidFill>
            <a:srgbClr val="7A6A56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" altLang="zh-CN" sz="2400" b="1" dirty="0">
                <a:solidFill>
                  <a:schemeClr val="bg1"/>
                </a:solidFill>
              </a:rPr>
              <a:t>点击第二个按钮</a:t>
            </a:r>
          </a:p>
        </p:txBody>
      </p:sp>
      <p:sp>
        <p:nvSpPr>
          <p:cNvPr id="100" name="TextBox 17"/>
          <p:cNvSpPr txBox="1"/>
          <p:nvPr/>
        </p:nvSpPr>
        <p:spPr>
          <a:xfrm>
            <a:off x="2353859" y="2399386"/>
            <a:ext cx="1466850" cy="489585"/>
          </a:xfrm>
          <a:prstGeom prst="rect">
            <a:avLst/>
          </a:prstGeom>
          <a:solidFill>
            <a:srgbClr val="F39800"/>
          </a:solidFill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" altLang="zh-CN" sz="2400" b="1" dirty="0">
                <a:solidFill>
                  <a:schemeClr val="bg1"/>
                </a:solidFill>
              </a:rPr>
              <a:t>初始状态</a:t>
            </a:r>
          </a:p>
        </p:txBody>
      </p:sp>
      <p:pic>
        <p:nvPicPr>
          <p:cNvPr id="2" name="Picture 1" descr="o_领养 (copy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0" y="3427730"/>
            <a:ext cx="5104765" cy="809625"/>
          </a:xfrm>
          <a:prstGeom prst="rect">
            <a:avLst/>
          </a:prstGeom>
        </p:spPr>
      </p:pic>
      <p:pic>
        <p:nvPicPr>
          <p:cNvPr id="3" name="Picture 2" descr="o_待审核 (copy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150" y="3425190"/>
            <a:ext cx="5104130" cy="814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bldLvl="0" animBg="1"/>
      <p:bldP spid="98" grpId="0" bldLvl="0" animBg="1"/>
      <p:bldP spid="99" grpId="0" bldLvl="0" animBg="1"/>
      <p:bldP spid="10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56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1195220" y="926133"/>
            <a:ext cx="4637359" cy="2774241"/>
            <a:chOff x="1195220" y="926133"/>
            <a:chExt cx="4637359" cy="2774241"/>
          </a:xfrm>
        </p:grpSpPr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 flipH="1">
              <a:off x="2608738" y="2002450"/>
              <a:ext cx="1561681" cy="3320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 flipH="1">
              <a:off x="2608738" y="2009262"/>
              <a:ext cx="1561681" cy="328686"/>
            </a:xfrm>
            <a:custGeom>
              <a:avLst/>
              <a:gdLst>
                <a:gd name="T0" fmla="*/ 0 w 917"/>
                <a:gd name="T1" fmla="*/ 193 h 193"/>
                <a:gd name="T2" fmla="*/ 0 w 917"/>
                <a:gd name="T3" fmla="*/ 0 h 193"/>
                <a:gd name="T4" fmla="*/ 917 w 917"/>
                <a:gd name="T5" fmla="*/ 0 h 193"/>
                <a:gd name="T6" fmla="*/ 0 w 91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7" h="193">
                  <a:moveTo>
                    <a:pt x="0" y="193"/>
                  </a:moveTo>
                  <a:lnTo>
                    <a:pt x="0" y="0"/>
                  </a:lnTo>
                  <a:lnTo>
                    <a:pt x="917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/>
            <p:nvPr/>
          </p:nvSpPr>
          <p:spPr bwMode="auto">
            <a:xfrm flipH="1">
              <a:off x="2608738" y="2009262"/>
              <a:ext cx="1561681" cy="328686"/>
            </a:xfrm>
            <a:custGeom>
              <a:avLst/>
              <a:gdLst>
                <a:gd name="T0" fmla="*/ 0 w 917"/>
                <a:gd name="T1" fmla="*/ 193 h 193"/>
                <a:gd name="T2" fmla="*/ 0 w 917"/>
                <a:gd name="T3" fmla="*/ 0 h 193"/>
                <a:gd name="T4" fmla="*/ 917 w 91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7" h="193">
                  <a:moveTo>
                    <a:pt x="0" y="193"/>
                  </a:moveTo>
                  <a:lnTo>
                    <a:pt x="0" y="0"/>
                  </a:lnTo>
                  <a:lnTo>
                    <a:pt x="9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 flipH="1">
              <a:off x="2544022" y="1980310"/>
              <a:ext cx="1813730" cy="378073"/>
            </a:xfrm>
            <a:custGeom>
              <a:avLst/>
              <a:gdLst>
                <a:gd name="T0" fmla="*/ 916 w 925"/>
                <a:gd name="T1" fmla="*/ 178 h 192"/>
                <a:gd name="T2" fmla="*/ 412 w 925"/>
                <a:gd name="T3" fmla="*/ 178 h 192"/>
                <a:gd name="T4" fmla="*/ 144 w 925"/>
                <a:gd name="T5" fmla="*/ 178 h 192"/>
                <a:gd name="T6" fmla="*/ 70 w 925"/>
                <a:gd name="T7" fmla="*/ 166 h 192"/>
                <a:gd name="T8" fmla="*/ 42 w 925"/>
                <a:gd name="T9" fmla="*/ 57 h 192"/>
                <a:gd name="T10" fmla="*/ 112 w 925"/>
                <a:gd name="T11" fmla="*/ 16 h 192"/>
                <a:gd name="T12" fmla="*/ 646 w 925"/>
                <a:gd name="T13" fmla="*/ 16 h 192"/>
                <a:gd name="T14" fmla="*/ 916 w 925"/>
                <a:gd name="T15" fmla="*/ 16 h 192"/>
                <a:gd name="T16" fmla="*/ 916 w 925"/>
                <a:gd name="T17" fmla="*/ 2 h 192"/>
                <a:gd name="T18" fmla="*/ 412 w 925"/>
                <a:gd name="T19" fmla="*/ 2 h 192"/>
                <a:gd name="T20" fmla="*/ 144 w 925"/>
                <a:gd name="T21" fmla="*/ 2 h 192"/>
                <a:gd name="T22" fmla="*/ 77 w 925"/>
                <a:gd name="T23" fmla="*/ 8 h 192"/>
                <a:gd name="T24" fmla="*/ 54 w 925"/>
                <a:gd name="T25" fmla="*/ 172 h 192"/>
                <a:gd name="T26" fmla="*/ 134 w 925"/>
                <a:gd name="T27" fmla="*/ 192 h 192"/>
                <a:gd name="T28" fmla="*/ 235 w 925"/>
                <a:gd name="T29" fmla="*/ 192 h 192"/>
                <a:gd name="T30" fmla="*/ 563 w 925"/>
                <a:gd name="T31" fmla="*/ 192 h 192"/>
                <a:gd name="T32" fmla="*/ 916 w 925"/>
                <a:gd name="T33" fmla="*/ 192 h 192"/>
                <a:gd name="T34" fmla="*/ 916 w 925"/>
                <a:gd name="T35" fmla="*/ 1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5" h="192">
                  <a:moveTo>
                    <a:pt x="916" y="178"/>
                  </a:moveTo>
                  <a:cubicBezTo>
                    <a:pt x="748" y="178"/>
                    <a:pt x="580" y="178"/>
                    <a:pt x="412" y="178"/>
                  </a:cubicBezTo>
                  <a:cubicBezTo>
                    <a:pt x="323" y="178"/>
                    <a:pt x="234" y="178"/>
                    <a:pt x="144" y="178"/>
                  </a:cubicBezTo>
                  <a:cubicBezTo>
                    <a:pt x="118" y="178"/>
                    <a:pt x="94" y="180"/>
                    <a:pt x="70" y="166"/>
                  </a:cubicBezTo>
                  <a:cubicBezTo>
                    <a:pt x="33" y="145"/>
                    <a:pt x="24" y="94"/>
                    <a:pt x="42" y="57"/>
                  </a:cubicBezTo>
                  <a:cubicBezTo>
                    <a:pt x="55" y="31"/>
                    <a:pt x="84" y="16"/>
                    <a:pt x="112" y="16"/>
                  </a:cubicBezTo>
                  <a:cubicBezTo>
                    <a:pt x="290" y="16"/>
                    <a:pt x="468" y="16"/>
                    <a:pt x="646" y="16"/>
                  </a:cubicBezTo>
                  <a:cubicBezTo>
                    <a:pt x="736" y="16"/>
                    <a:pt x="826" y="16"/>
                    <a:pt x="916" y="16"/>
                  </a:cubicBezTo>
                  <a:cubicBezTo>
                    <a:pt x="925" y="16"/>
                    <a:pt x="925" y="2"/>
                    <a:pt x="916" y="2"/>
                  </a:cubicBezTo>
                  <a:cubicBezTo>
                    <a:pt x="748" y="2"/>
                    <a:pt x="580" y="2"/>
                    <a:pt x="412" y="2"/>
                  </a:cubicBezTo>
                  <a:cubicBezTo>
                    <a:pt x="323" y="2"/>
                    <a:pt x="234" y="2"/>
                    <a:pt x="144" y="2"/>
                  </a:cubicBezTo>
                  <a:cubicBezTo>
                    <a:pt x="121" y="2"/>
                    <a:pt x="99" y="0"/>
                    <a:pt x="77" y="8"/>
                  </a:cubicBezTo>
                  <a:cubicBezTo>
                    <a:pt x="9" y="34"/>
                    <a:pt x="0" y="129"/>
                    <a:pt x="54" y="172"/>
                  </a:cubicBezTo>
                  <a:cubicBezTo>
                    <a:pt x="78" y="192"/>
                    <a:pt x="106" y="192"/>
                    <a:pt x="134" y="192"/>
                  </a:cubicBezTo>
                  <a:cubicBezTo>
                    <a:pt x="168" y="192"/>
                    <a:pt x="202" y="192"/>
                    <a:pt x="235" y="192"/>
                  </a:cubicBezTo>
                  <a:cubicBezTo>
                    <a:pt x="345" y="192"/>
                    <a:pt x="454" y="192"/>
                    <a:pt x="563" y="192"/>
                  </a:cubicBezTo>
                  <a:cubicBezTo>
                    <a:pt x="681" y="192"/>
                    <a:pt x="798" y="192"/>
                    <a:pt x="916" y="192"/>
                  </a:cubicBezTo>
                  <a:cubicBezTo>
                    <a:pt x="925" y="192"/>
                    <a:pt x="925" y="178"/>
                    <a:pt x="916" y="178"/>
                  </a:cubicBez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 flipH="1">
              <a:off x="2564459" y="2436723"/>
              <a:ext cx="124321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 flipH="1">
              <a:off x="2811398" y="2436723"/>
              <a:ext cx="1464609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 flipH="1">
              <a:off x="2726247" y="2436723"/>
              <a:ext cx="49387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29"/>
            <p:cNvSpPr>
              <a:spLocks noChangeArrowheads="1"/>
            </p:cNvSpPr>
            <p:nvPr/>
          </p:nvSpPr>
          <p:spPr bwMode="auto">
            <a:xfrm flipH="1">
              <a:off x="2118264" y="1760619"/>
              <a:ext cx="197552" cy="19380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30"/>
            <p:cNvSpPr>
              <a:spLocks noChangeArrowheads="1"/>
            </p:cNvSpPr>
            <p:nvPr/>
          </p:nvSpPr>
          <p:spPr bwMode="auto">
            <a:xfrm flipH="1">
              <a:off x="1844075" y="1760619"/>
              <a:ext cx="197552" cy="19380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 flipH="1">
              <a:off x="1610760" y="2118256"/>
              <a:ext cx="149867" cy="158041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2"/>
            <p:cNvSpPr/>
            <p:nvPr/>
          </p:nvSpPr>
          <p:spPr bwMode="auto">
            <a:xfrm flipH="1">
              <a:off x="1195220" y="2116553"/>
              <a:ext cx="391698" cy="1583821"/>
            </a:xfrm>
            <a:custGeom>
              <a:avLst/>
              <a:gdLst>
                <a:gd name="T0" fmla="*/ 230 w 230"/>
                <a:gd name="T1" fmla="*/ 917 h 930"/>
                <a:gd name="T2" fmla="*/ 142 w 230"/>
                <a:gd name="T3" fmla="*/ 930 h 930"/>
                <a:gd name="T4" fmla="*/ 0 w 230"/>
                <a:gd name="T5" fmla="*/ 14 h 930"/>
                <a:gd name="T6" fmla="*/ 88 w 230"/>
                <a:gd name="T7" fmla="*/ 0 h 930"/>
                <a:gd name="T8" fmla="*/ 230 w 230"/>
                <a:gd name="T9" fmla="*/ 917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230" y="917"/>
                  </a:moveTo>
                  <a:lnTo>
                    <a:pt x="142" y="930"/>
                  </a:lnTo>
                  <a:lnTo>
                    <a:pt x="0" y="14"/>
                  </a:lnTo>
                  <a:lnTo>
                    <a:pt x="88" y="0"/>
                  </a:lnTo>
                  <a:lnTo>
                    <a:pt x="230" y="91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 flipH="1">
              <a:off x="5577124" y="1329751"/>
              <a:ext cx="255455" cy="289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47"/>
            <p:cNvSpPr>
              <a:spLocks noChangeArrowheads="1"/>
            </p:cNvSpPr>
            <p:nvPr/>
          </p:nvSpPr>
          <p:spPr bwMode="auto">
            <a:xfrm flipH="1">
              <a:off x="5577124" y="2630869"/>
              <a:ext cx="255455" cy="9196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48"/>
            <p:cNvSpPr>
              <a:spLocks noChangeArrowheads="1"/>
            </p:cNvSpPr>
            <p:nvPr/>
          </p:nvSpPr>
          <p:spPr bwMode="auto">
            <a:xfrm flipH="1">
              <a:off x="5577124" y="1183290"/>
              <a:ext cx="255455" cy="11069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49"/>
            <p:cNvSpPr>
              <a:spLocks noChangeArrowheads="1"/>
            </p:cNvSpPr>
            <p:nvPr/>
          </p:nvSpPr>
          <p:spPr bwMode="auto">
            <a:xfrm flipH="1">
              <a:off x="5577124" y="1391061"/>
              <a:ext cx="255455" cy="1178499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 flipH="1">
              <a:off x="5202457" y="2526984"/>
              <a:ext cx="292922" cy="32358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51"/>
            <p:cNvSpPr>
              <a:spLocks noChangeArrowheads="1"/>
            </p:cNvSpPr>
            <p:nvPr/>
          </p:nvSpPr>
          <p:spPr bwMode="auto">
            <a:xfrm flipH="1">
              <a:off x="5202457" y="2600214"/>
              <a:ext cx="292922" cy="12602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 flipH="1">
              <a:off x="5202457" y="1128793"/>
              <a:ext cx="292922" cy="1359021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53"/>
            <p:cNvSpPr>
              <a:spLocks noChangeArrowheads="1"/>
            </p:cNvSpPr>
            <p:nvPr/>
          </p:nvSpPr>
          <p:spPr bwMode="auto">
            <a:xfrm flipH="1">
              <a:off x="5202457" y="953382"/>
              <a:ext cx="292922" cy="10899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54"/>
            <p:cNvSpPr>
              <a:spLocks noChangeArrowheads="1"/>
            </p:cNvSpPr>
            <p:nvPr/>
          </p:nvSpPr>
          <p:spPr bwMode="auto">
            <a:xfrm flipH="1">
              <a:off x="4528057" y="1094733"/>
              <a:ext cx="298030" cy="357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 flipH="1">
              <a:off x="4528057" y="2617245"/>
              <a:ext cx="298030" cy="10729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 flipH="1">
              <a:off x="4528057" y="926133"/>
              <a:ext cx="298030" cy="129431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57"/>
            <p:cNvSpPr>
              <a:spLocks noChangeArrowheads="1"/>
            </p:cNvSpPr>
            <p:nvPr/>
          </p:nvSpPr>
          <p:spPr bwMode="auto">
            <a:xfrm flipH="1">
              <a:off x="4528057" y="1169666"/>
              <a:ext cx="298030" cy="1376051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58"/>
            <p:cNvSpPr>
              <a:spLocks noChangeArrowheads="1"/>
            </p:cNvSpPr>
            <p:nvPr/>
          </p:nvSpPr>
          <p:spPr bwMode="auto">
            <a:xfrm flipH="1">
              <a:off x="4883990" y="2618948"/>
              <a:ext cx="207770" cy="1124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59"/>
            <p:cNvSpPr>
              <a:spLocks noChangeArrowheads="1"/>
            </p:cNvSpPr>
            <p:nvPr/>
          </p:nvSpPr>
          <p:spPr bwMode="auto">
            <a:xfrm flipH="1">
              <a:off x="4883990" y="1176478"/>
              <a:ext cx="207770" cy="133007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60"/>
            <p:cNvSpPr>
              <a:spLocks noChangeArrowheads="1"/>
            </p:cNvSpPr>
            <p:nvPr/>
          </p:nvSpPr>
          <p:spPr bwMode="auto">
            <a:xfrm flipH="1">
              <a:off x="4883990" y="2540609"/>
              <a:ext cx="207770" cy="44279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1" name="任意多边形 120"/>
          <p:cNvSpPr/>
          <p:nvPr/>
        </p:nvSpPr>
        <p:spPr bwMode="auto">
          <a:xfrm flipH="1">
            <a:off x="1057276" y="2869292"/>
            <a:ext cx="10054263" cy="1994254"/>
          </a:xfrm>
          <a:custGeom>
            <a:avLst/>
            <a:gdLst>
              <a:gd name="connsiteX0" fmla="*/ 8038685 w 9372185"/>
              <a:gd name="connsiteY0" fmla="*/ 0 h 1858964"/>
              <a:gd name="connsiteX1" fmla="*/ 4771610 w 9372185"/>
              <a:gd name="connsiteY1" fmla="*/ 0 h 1858964"/>
              <a:gd name="connsiteX2" fmla="*/ 4771610 w 9372185"/>
              <a:gd name="connsiteY2" fmla="*/ 1651002 h 1858964"/>
              <a:gd name="connsiteX3" fmla="*/ 0 w 9372185"/>
              <a:gd name="connsiteY3" fmla="*/ 1651002 h 1858964"/>
              <a:gd name="connsiteX4" fmla="*/ 0 w 9372185"/>
              <a:gd name="connsiteY4" fmla="*/ 1858964 h 1858964"/>
              <a:gd name="connsiteX5" fmla="*/ 4920837 w 9372185"/>
              <a:gd name="connsiteY5" fmla="*/ 1858964 h 1858964"/>
              <a:gd name="connsiteX6" fmla="*/ 4920837 w 9372185"/>
              <a:gd name="connsiteY6" fmla="*/ 1858963 h 1858964"/>
              <a:gd name="connsiteX7" fmla="*/ 4974810 w 9372185"/>
              <a:gd name="connsiteY7" fmla="*/ 1858963 h 1858964"/>
              <a:gd name="connsiteX8" fmla="*/ 4974810 w 9372185"/>
              <a:gd name="connsiteY8" fmla="*/ 201613 h 1858964"/>
              <a:gd name="connsiteX9" fmla="*/ 7835485 w 9372185"/>
              <a:gd name="connsiteY9" fmla="*/ 201613 h 1858964"/>
              <a:gd name="connsiteX10" fmla="*/ 7835485 w 9372185"/>
              <a:gd name="connsiteY10" fmla="*/ 1096963 h 1858964"/>
              <a:gd name="connsiteX11" fmla="*/ 9372185 w 9372185"/>
              <a:gd name="connsiteY11" fmla="*/ 1096963 h 1858964"/>
              <a:gd name="connsiteX12" fmla="*/ 9372185 w 9372185"/>
              <a:gd name="connsiteY12" fmla="*/ 893763 h 1858964"/>
              <a:gd name="connsiteX13" fmla="*/ 8038685 w 9372185"/>
              <a:gd name="connsiteY13" fmla="*/ 893763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72185" h="1858964">
                <a:moveTo>
                  <a:pt x="8038685" y="0"/>
                </a:moveTo>
                <a:lnTo>
                  <a:pt x="4771610" y="0"/>
                </a:lnTo>
                <a:lnTo>
                  <a:pt x="4771610" y="1651002"/>
                </a:lnTo>
                <a:lnTo>
                  <a:pt x="0" y="1651002"/>
                </a:lnTo>
                <a:lnTo>
                  <a:pt x="0" y="1858964"/>
                </a:lnTo>
                <a:lnTo>
                  <a:pt x="4920837" y="1858964"/>
                </a:lnTo>
                <a:lnTo>
                  <a:pt x="4920837" y="1858963"/>
                </a:lnTo>
                <a:lnTo>
                  <a:pt x="4974810" y="1858963"/>
                </a:lnTo>
                <a:lnTo>
                  <a:pt x="4974810" y="201613"/>
                </a:lnTo>
                <a:lnTo>
                  <a:pt x="7835485" y="201613"/>
                </a:lnTo>
                <a:lnTo>
                  <a:pt x="7835485" y="1096963"/>
                </a:lnTo>
                <a:lnTo>
                  <a:pt x="9372185" y="1096963"/>
                </a:lnTo>
                <a:lnTo>
                  <a:pt x="9372185" y="893763"/>
                </a:lnTo>
                <a:lnTo>
                  <a:pt x="8038685" y="893763"/>
                </a:lnTo>
                <a:close/>
              </a:path>
            </a:pathLst>
          </a:custGeom>
          <a:solidFill>
            <a:srgbClr val="7A6A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3543702" y="3348003"/>
            <a:ext cx="14253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>
                <a:solidFill>
                  <a:srgbClr val="F39800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3800" b="1" dirty="0">
              <a:solidFill>
                <a:srgbClr val="F39800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 flipH="1">
            <a:off x="6288410" y="3348003"/>
            <a:ext cx="5903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398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交互流程设计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99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3" grpId="0"/>
      <p:bldP spid="1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6870065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Fragment</a:t>
            </a:r>
            <a:r>
              <a:rPr lang="en-US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布局结构</a:t>
            </a:r>
            <a:r>
              <a:rPr lang="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（一）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29"/>
          <p:cNvSpPr>
            <a:spLocks noChangeArrowheads="1"/>
          </p:cNvSpPr>
          <p:nvPr/>
        </p:nvSpPr>
        <p:spPr bwMode="auto">
          <a:xfrm>
            <a:off x="1665605" y="5799455"/>
            <a:ext cx="2017395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" altLang="en-US" sz="1400"/>
              <a:t>待审核</a:t>
            </a:r>
          </a:p>
        </p:txBody>
      </p:sp>
      <p:grpSp>
        <p:nvGrpSpPr>
          <p:cNvPr id="83" name="组合 86"/>
          <p:cNvGrpSpPr/>
          <p:nvPr/>
        </p:nvGrpSpPr>
        <p:grpSpPr bwMode="auto">
          <a:xfrm>
            <a:off x="3688080" y="2814320"/>
            <a:ext cx="4315460" cy="666115"/>
            <a:chOff x="0" y="-82373"/>
            <a:chExt cx="2320263" cy="576064"/>
          </a:xfrm>
        </p:grpSpPr>
        <p:sp>
          <p:nvSpPr>
            <p:cNvPr id="84" name="矩形 87"/>
            <p:cNvSpPr>
              <a:spLocks noChangeArrowheads="1"/>
            </p:cNvSpPr>
            <p:nvPr/>
          </p:nvSpPr>
          <p:spPr bwMode="auto">
            <a:xfrm>
              <a:off x="0" y="-82373"/>
              <a:ext cx="2320263" cy="57606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85" name="TextBox 35"/>
            <p:cNvSpPr>
              <a:spLocks noChangeArrowheads="1"/>
            </p:cNvSpPr>
            <p:nvPr/>
          </p:nvSpPr>
          <p:spPr bwMode="auto">
            <a:xfrm>
              <a:off x="339198" y="99614"/>
              <a:ext cx="1622377" cy="3185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页面内容ViewPager</a:t>
              </a:r>
            </a:p>
          </p:txBody>
        </p:sp>
      </p:grpSp>
      <p:grpSp>
        <p:nvGrpSpPr>
          <p:cNvPr id="86" name="组合 89"/>
          <p:cNvGrpSpPr/>
          <p:nvPr/>
        </p:nvGrpSpPr>
        <p:grpSpPr bwMode="auto">
          <a:xfrm>
            <a:off x="1666240" y="4981575"/>
            <a:ext cx="2035175" cy="721995"/>
            <a:chOff x="0" y="0"/>
            <a:chExt cx="1904222" cy="576064"/>
          </a:xfrm>
        </p:grpSpPr>
        <p:sp>
          <p:nvSpPr>
            <p:cNvPr id="87" name="矩形 90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90" name="TextBox 36"/>
            <p:cNvSpPr>
              <a:spLocks noChangeArrowheads="1"/>
            </p:cNvSpPr>
            <p:nvPr/>
          </p:nvSpPr>
          <p:spPr bwMode="auto">
            <a:xfrm>
              <a:off x="140994" y="140563"/>
              <a:ext cx="1622234" cy="2690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rgbClr val="F9EC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Fragment</a:t>
              </a:r>
            </a:p>
          </p:txBody>
        </p:sp>
      </p:grpSp>
      <p:grpSp>
        <p:nvGrpSpPr>
          <p:cNvPr id="2" name="组合 86"/>
          <p:cNvGrpSpPr/>
          <p:nvPr/>
        </p:nvGrpSpPr>
        <p:grpSpPr bwMode="auto">
          <a:xfrm>
            <a:off x="3166745" y="1690370"/>
            <a:ext cx="5321300" cy="773430"/>
            <a:chOff x="-280317" y="0"/>
            <a:chExt cx="2861404" cy="576064"/>
          </a:xfrm>
        </p:grpSpPr>
        <p:sp>
          <p:nvSpPr>
            <p:cNvPr id="3" name="矩形 87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4" name="TextBox 35"/>
            <p:cNvSpPr>
              <a:spLocks noChangeArrowheads="1"/>
            </p:cNvSpPr>
            <p:nvPr/>
          </p:nvSpPr>
          <p:spPr bwMode="auto">
            <a:xfrm>
              <a:off x="-280317" y="145016"/>
              <a:ext cx="2861404" cy="27431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底部栏TabLayout</a:t>
              </a:r>
            </a:p>
          </p:txBody>
        </p:sp>
      </p:grpSp>
      <p:sp>
        <p:nvSpPr>
          <p:cNvPr id="6" name="Plus 5"/>
          <p:cNvSpPr/>
          <p:nvPr/>
        </p:nvSpPr>
        <p:spPr>
          <a:xfrm>
            <a:off x="5615305" y="2463800"/>
            <a:ext cx="448310" cy="350520"/>
          </a:xfrm>
          <a:prstGeom prst="mathPlus">
            <a:avLst/>
          </a:prstGeom>
          <a:solidFill>
            <a:schemeClr val="accent2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组合 86"/>
          <p:cNvGrpSpPr/>
          <p:nvPr/>
        </p:nvGrpSpPr>
        <p:grpSpPr bwMode="auto">
          <a:xfrm>
            <a:off x="3166745" y="3820795"/>
            <a:ext cx="5321300" cy="773430"/>
            <a:chOff x="-280317" y="0"/>
            <a:chExt cx="2861404" cy="576064"/>
          </a:xfrm>
        </p:grpSpPr>
        <p:sp>
          <p:nvSpPr>
            <p:cNvPr id="8" name="矩形 87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9" name="TextBox 35"/>
            <p:cNvSpPr>
              <a:spLocks noChangeArrowheads="1"/>
            </p:cNvSpPr>
            <p:nvPr/>
          </p:nvSpPr>
          <p:spPr bwMode="auto">
            <a:xfrm>
              <a:off x="-280317" y="145016"/>
              <a:ext cx="2861404" cy="27431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适配器FragmentPagerAdapter</a:t>
              </a:r>
            </a:p>
          </p:txBody>
        </p:sp>
      </p:grpSp>
      <p:sp>
        <p:nvSpPr>
          <p:cNvPr id="17" name="TextBox 29"/>
          <p:cNvSpPr>
            <a:spLocks noChangeArrowheads="1"/>
          </p:cNvSpPr>
          <p:nvPr/>
        </p:nvSpPr>
        <p:spPr bwMode="auto">
          <a:xfrm>
            <a:off x="4827270" y="5799455"/>
            <a:ext cx="2017395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en-US" sz="1400"/>
              <a:t>处理</a:t>
            </a:r>
            <a:r>
              <a:rPr lang="" altLang="en-US" sz="1400"/>
              <a:t>中</a:t>
            </a:r>
          </a:p>
        </p:txBody>
      </p:sp>
      <p:grpSp>
        <p:nvGrpSpPr>
          <p:cNvPr id="18" name="组合 89"/>
          <p:cNvGrpSpPr/>
          <p:nvPr/>
        </p:nvGrpSpPr>
        <p:grpSpPr bwMode="auto">
          <a:xfrm>
            <a:off x="4827905" y="4981575"/>
            <a:ext cx="2035175" cy="721995"/>
            <a:chOff x="0" y="0"/>
            <a:chExt cx="1904222" cy="576064"/>
          </a:xfrm>
        </p:grpSpPr>
        <p:sp>
          <p:nvSpPr>
            <p:cNvPr id="19" name="矩形 90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0" name="TextBox 36"/>
            <p:cNvSpPr>
              <a:spLocks noChangeArrowheads="1"/>
            </p:cNvSpPr>
            <p:nvPr/>
          </p:nvSpPr>
          <p:spPr bwMode="auto">
            <a:xfrm>
              <a:off x="140994" y="140563"/>
              <a:ext cx="1622234" cy="2690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rgbClr val="F9EC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Fragment</a:t>
              </a:r>
            </a:p>
          </p:txBody>
        </p:sp>
      </p:grpSp>
      <p:sp>
        <p:nvSpPr>
          <p:cNvPr id="25" name="TextBox 29"/>
          <p:cNvSpPr>
            <a:spLocks noChangeArrowheads="1"/>
          </p:cNvSpPr>
          <p:nvPr/>
        </p:nvSpPr>
        <p:spPr bwMode="auto">
          <a:xfrm>
            <a:off x="8002905" y="5799455"/>
            <a:ext cx="2017395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" altLang="en-US" sz="1400"/>
              <a:t>已完成</a:t>
            </a:r>
          </a:p>
        </p:txBody>
      </p:sp>
      <p:grpSp>
        <p:nvGrpSpPr>
          <p:cNvPr id="32" name="组合 89"/>
          <p:cNvGrpSpPr/>
          <p:nvPr/>
        </p:nvGrpSpPr>
        <p:grpSpPr bwMode="auto">
          <a:xfrm>
            <a:off x="8003540" y="4981575"/>
            <a:ext cx="2035175" cy="721995"/>
            <a:chOff x="0" y="0"/>
            <a:chExt cx="1904222" cy="576064"/>
          </a:xfrm>
        </p:grpSpPr>
        <p:sp>
          <p:nvSpPr>
            <p:cNvPr id="36" name="矩形 90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7" name="TextBox 36"/>
            <p:cNvSpPr>
              <a:spLocks noChangeArrowheads="1"/>
            </p:cNvSpPr>
            <p:nvPr/>
          </p:nvSpPr>
          <p:spPr bwMode="auto">
            <a:xfrm>
              <a:off x="140994" y="140563"/>
              <a:ext cx="1622234" cy="2690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rgbClr val="F9EC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Fragment</a:t>
              </a:r>
            </a:p>
          </p:txBody>
        </p:sp>
      </p:grpSp>
      <p:cxnSp>
        <p:nvCxnSpPr>
          <p:cNvPr id="39" name="Elbow Connector 38"/>
          <p:cNvCxnSpPr>
            <a:stCxn id="8" idx="1"/>
            <a:endCxn id="87" idx="0"/>
          </p:cNvCxnSpPr>
          <p:nvPr/>
        </p:nvCxnSpPr>
        <p:spPr>
          <a:xfrm rot="10800000" flipV="1">
            <a:off x="2684145" y="4207510"/>
            <a:ext cx="1003935" cy="7740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8" idx="3"/>
            <a:endCxn id="36" idx="0"/>
          </p:cNvCxnSpPr>
          <p:nvPr/>
        </p:nvCxnSpPr>
        <p:spPr>
          <a:xfrm>
            <a:off x="8002905" y="4207510"/>
            <a:ext cx="1018540" cy="7740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4" idx="2"/>
          </p:cNvCxnSpPr>
          <p:nvPr/>
        </p:nvCxnSpPr>
        <p:spPr>
          <a:xfrm flipH="1">
            <a:off x="5842635" y="3480435"/>
            <a:ext cx="3175" cy="3244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19" idx="0"/>
          </p:cNvCxnSpPr>
          <p:nvPr/>
        </p:nvCxnSpPr>
        <p:spPr>
          <a:xfrm>
            <a:off x="5845175" y="4594225"/>
            <a:ext cx="635" cy="3873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7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6870065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Fragment</a:t>
            </a:r>
            <a:r>
              <a:rPr 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动画效果</a:t>
            </a:r>
            <a:r>
              <a:rPr lang="en-US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（一）</a:t>
            </a:r>
            <a:endParaRPr lang="zh-CN" altLang="en-US" sz="4400" b="1" dirty="0">
              <a:solidFill>
                <a:srgbClr val="7A6A56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29"/>
          <p:cNvSpPr txBox="1"/>
          <p:nvPr/>
        </p:nvSpPr>
        <p:spPr>
          <a:xfrm>
            <a:off x="6710965" y="2889049"/>
            <a:ext cx="3407716" cy="222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页面内使用效果相近的折叠框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5247933" y="2058877"/>
            <a:ext cx="3850349" cy="567270"/>
            <a:chOff x="4017302" y="1887432"/>
            <a:chExt cx="3850349" cy="567270"/>
          </a:xfrm>
        </p:grpSpPr>
        <p:sp>
          <p:nvSpPr>
            <p:cNvPr id="74" name="任意多边形 73"/>
            <p:cNvSpPr/>
            <p:nvPr/>
          </p:nvSpPr>
          <p:spPr>
            <a:xfrm>
              <a:off x="4017302" y="1887432"/>
              <a:ext cx="3850349" cy="567270"/>
            </a:xfrm>
            <a:custGeom>
              <a:avLst/>
              <a:gdLst>
                <a:gd name="connsiteX0" fmla="*/ 0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592483 w 3850349"/>
                <a:gd name="connsiteY4" fmla="*/ 567270 h 567270"/>
                <a:gd name="connsiteX5" fmla="*/ 504765 w 3850349"/>
                <a:gd name="connsiteY5" fmla="*/ 449966 h 567270"/>
                <a:gd name="connsiteX6" fmla="*/ 28846 w 3850349"/>
                <a:gd name="connsiteY6" fmla="*/ 1752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0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592483" y="567270"/>
                  </a:lnTo>
                  <a:lnTo>
                    <a:pt x="504765" y="449966"/>
                  </a:lnTo>
                  <a:cubicBezTo>
                    <a:pt x="367864" y="284081"/>
                    <a:pt x="207536" y="138245"/>
                    <a:pt x="28846" y="17524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75" name="TextBox 30"/>
            <p:cNvSpPr txBox="1"/>
            <p:nvPr/>
          </p:nvSpPr>
          <p:spPr>
            <a:xfrm>
              <a:off x="5085111" y="1955624"/>
              <a:ext cx="2366890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样式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244117" y="3649556"/>
            <a:ext cx="2854165" cy="567271"/>
            <a:chOff x="5013486" y="3478106"/>
            <a:chExt cx="2854165" cy="567270"/>
          </a:xfrm>
        </p:grpSpPr>
        <p:sp>
          <p:nvSpPr>
            <p:cNvPr id="80" name="任意多边形 79"/>
            <p:cNvSpPr/>
            <p:nvPr/>
          </p:nvSpPr>
          <p:spPr>
            <a:xfrm>
              <a:off x="5013486" y="3478106"/>
              <a:ext cx="2854165" cy="567270"/>
            </a:xfrm>
            <a:custGeom>
              <a:avLst/>
              <a:gdLst>
                <a:gd name="connsiteX0" fmla="*/ 0 w 2854165"/>
                <a:gd name="connsiteY0" fmla="*/ 0 h 567270"/>
                <a:gd name="connsiteX1" fmla="*/ 2570530 w 2854165"/>
                <a:gd name="connsiteY1" fmla="*/ 0 h 567270"/>
                <a:gd name="connsiteX2" fmla="*/ 2854165 w 2854165"/>
                <a:gd name="connsiteY2" fmla="*/ 283635 h 567270"/>
                <a:gd name="connsiteX3" fmla="*/ 2570530 w 2854165"/>
                <a:gd name="connsiteY3" fmla="*/ 567270 h 567270"/>
                <a:gd name="connsiteX4" fmla="*/ 0 w 2854165"/>
                <a:gd name="connsiteY4" fmla="*/ 567270 h 567270"/>
                <a:gd name="connsiteX5" fmla="*/ 8346 w 2854165"/>
                <a:gd name="connsiteY5" fmla="*/ 512582 h 567270"/>
                <a:gd name="connsiteX6" fmla="*/ 19907 w 2854165"/>
                <a:gd name="connsiteY6" fmla="*/ 283636 h 567270"/>
                <a:gd name="connsiteX7" fmla="*/ 8346 w 2854165"/>
                <a:gd name="connsiteY7" fmla="*/ 54690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4165" h="567270">
                  <a:moveTo>
                    <a:pt x="0" y="0"/>
                  </a:moveTo>
                  <a:lnTo>
                    <a:pt x="2570530" y="0"/>
                  </a:lnTo>
                  <a:lnTo>
                    <a:pt x="2854165" y="283635"/>
                  </a:lnTo>
                  <a:lnTo>
                    <a:pt x="2570530" y="567270"/>
                  </a:lnTo>
                  <a:lnTo>
                    <a:pt x="0" y="567270"/>
                  </a:lnTo>
                  <a:lnTo>
                    <a:pt x="8346" y="512582"/>
                  </a:lnTo>
                  <a:cubicBezTo>
                    <a:pt x="15991" y="437306"/>
                    <a:pt x="19907" y="360929"/>
                    <a:pt x="19907" y="283636"/>
                  </a:cubicBezTo>
                  <a:cubicBezTo>
                    <a:pt x="19907" y="206344"/>
                    <a:pt x="15991" y="129966"/>
                    <a:pt x="8346" y="54690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81" name="TextBox 30"/>
            <p:cNvSpPr txBox="1"/>
            <p:nvPr/>
          </p:nvSpPr>
          <p:spPr>
            <a:xfrm>
              <a:off x="5116429" y="3546298"/>
              <a:ext cx="2304256" cy="4305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顶部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栏效果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247933" y="5240224"/>
            <a:ext cx="3850349" cy="567270"/>
            <a:chOff x="4017302" y="5068782"/>
            <a:chExt cx="3850349" cy="567270"/>
          </a:xfrm>
        </p:grpSpPr>
        <p:sp>
          <p:nvSpPr>
            <p:cNvPr id="86" name="任意多边形 85"/>
            <p:cNvSpPr/>
            <p:nvPr/>
          </p:nvSpPr>
          <p:spPr>
            <a:xfrm>
              <a:off x="4017302" y="5068782"/>
              <a:ext cx="3850349" cy="567270"/>
            </a:xfrm>
            <a:custGeom>
              <a:avLst/>
              <a:gdLst>
                <a:gd name="connsiteX0" fmla="*/ 592483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0 w 3850349"/>
                <a:gd name="connsiteY4" fmla="*/ 567270 h 567270"/>
                <a:gd name="connsiteX5" fmla="*/ 28846 w 3850349"/>
                <a:gd name="connsiteY5" fmla="*/ 549746 h 567270"/>
                <a:gd name="connsiteX6" fmla="*/ 504765 w 3850349"/>
                <a:gd name="connsiteY6" fmla="*/ 11730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592483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0" y="567270"/>
                  </a:lnTo>
                  <a:lnTo>
                    <a:pt x="28846" y="549746"/>
                  </a:lnTo>
                  <a:cubicBezTo>
                    <a:pt x="207536" y="429025"/>
                    <a:pt x="367864" y="283190"/>
                    <a:pt x="504765" y="117304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87" name="TextBox 30"/>
            <p:cNvSpPr txBox="1"/>
            <p:nvPr/>
          </p:nvSpPr>
          <p:spPr>
            <a:xfrm>
              <a:off x="5085111" y="5136974"/>
              <a:ext cx="2366890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页面效果</a:t>
              </a:r>
            </a:p>
          </p:txBody>
        </p:sp>
      </p:grpSp>
      <p:sp>
        <p:nvSpPr>
          <p:cNvPr id="91" name="TextBox 29"/>
          <p:cNvSpPr txBox="1"/>
          <p:nvPr/>
        </p:nvSpPr>
        <p:spPr>
          <a:xfrm>
            <a:off x="6976110" y="4350385"/>
            <a:ext cx="3047365" cy="444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</a:t>
            </a:r>
            <a:r>
              <a:rPr lang="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顶部栏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切换外层fragment内显示的内存fragment内容</a:t>
            </a:r>
          </a:p>
        </p:txBody>
      </p:sp>
      <p:sp>
        <p:nvSpPr>
          <p:cNvPr id="93" name="TextBox 29"/>
          <p:cNvSpPr txBox="1"/>
          <p:nvPr/>
        </p:nvSpPr>
        <p:spPr>
          <a:xfrm>
            <a:off x="5836920" y="6029960"/>
            <a:ext cx="4514850" cy="222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点击底部栏切换和水平滑动切换相结合</a:t>
            </a:r>
          </a:p>
        </p:txBody>
      </p:sp>
      <p:sp>
        <p:nvSpPr>
          <p:cNvPr id="97" name="椭圆 96"/>
          <p:cNvSpPr/>
          <p:nvPr/>
        </p:nvSpPr>
        <p:spPr>
          <a:xfrm>
            <a:off x="1928483" y="1836859"/>
            <a:ext cx="4192664" cy="4192664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 l="-33488" r="-33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91" grpId="0"/>
      <p:bldP spid="93" grpId="0"/>
      <p:bldP spid="97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68"/>
          <p:cNvSpPr/>
          <p:nvPr/>
        </p:nvSpPr>
        <p:spPr>
          <a:xfrm>
            <a:off x="8739373" y="4424964"/>
            <a:ext cx="2889977" cy="2191668"/>
          </a:xfrm>
          <a:prstGeom prst="rect">
            <a:avLst/>
          </a:prstGeom>
          <a:solidFill>
            <a:srgbClr val="F39800"/>
          </a:solidFill>
          <a:ln>
            <a:noFill/>
          </a:ln>
          <a:effectLst>
            <a:outerShdw blurRad="76200" dir="18900000" sy="23000" kx="-1200000" algn="bl" rotWithShape="0">
              <a:srgbClr val="58595B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noFill/>
              <a:latin typeface="Agency FB" panose="020B0503020202020204" pitchFamily="34" charset="0"/>
            </a:endParaRPr>
          </a:p>
        </p:txBody>
      </p:sp>
      <p:sp>
        <p:nvSpPr>
          <p:cNvPr id="73" name="Oval 63"/>
          <p:cNvSpPr/>
          <p:nvPr/>
        </p:nvSpPr>
        <p:spPr>
          <a:xfrm>
            <a:off x="9316199" y="3588604"/>
            <a:ext cx="1736323" cy="1736323"/>
          </a:xfrm>
          <a:prstGeom prst="ellipse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gency FB" panose="020B0503020202020204" pitchFamily="34" charset="0"/>
            </a:endParaRPr>
          </a:p>
        </p:txBody>
      </p:sp>
      <p:sp>
        <p:nvSpPr>
          <p:cNvPr id="74" name="Oval 2"/>
          <p:cNvSpPr/>
          <p:nvPr/>
        </p:nvSpPr>
        <p:spPr>
          <a:xfrm>
            <a:off x="1584367" y="3588604"/>
            <a:ext cx="1736323" cy="1736323"/>
          </a:xfrm>
          <a:prstGeom prst="ellipse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gency FB" panose="020B0503020202020204" pitchFamily="34" charset="0"/>
            </a:endParaRPr>
          </a:p>
        </p:txBody>
      </p:sp>
      <p:sp>
        <p:nvSpPr>
          <p:cNvPr id="75" name="Rectangle 1"/>
          <p:cNvSpPr/>
          <p:nvPr/>
        </p:nvSpPr>
        <p:spPr>
          <a:xfrm>
            <a:off x="1007541" y="4424964"/>
            <a:ext cx="2889977" cy="2191668"/>
          </a:xfrm>
          <a:prstGeom prst="rect">
            <a:avLst/>
          </a:prstGeom>
          <a:solidFill>
            <a:srgbClr val="F39800"/>
          </a:solidFill>
          <a:ln>
            <a:noFill/>
          </a:ln>
          <a:effectLst>
            <a:outerShdw blurRad="76200" dir="18900000" sy="23000" kx="-1200000" algn="bl" rotWithShape="0">
              <a:srgbClr val="58595B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noFill/>
              <a:latin typeface="Agency FB" panose="020B0503020202020204" pitchFamily="34" charset="0"/>
            </a:endParaRPr>
          </a:p>
        </p:txBody>
      </p:sp>
      <p:sp>
        <p:nvSpPr>
          <p:cNvPr id="76" name="Oval 55"/>
          <p:cNvSpPr/>
          <p:nvPr/>
        </p:nvSpPr>
        <p:spPr>
          <a:xfrm>
            <a:off x="5450283" y="3517484"/>
            <a:ext cx="1736323" cy="1736323"/>
          </a:xfrm>
          <a:prstGeom prst="ellipse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gency FB" panose="020B0503020202020204" pitchFamily="34" charset="0"/>
            </a:endParaRPr>
          </a:p>
        </p:txBody>
      </p:sp>
      <p:sp>
        <p:nvSpPr>
          <p:cNvPr id="77" name="Rectangle 60"/>
          <p:cNvSpPr/>
          <p:nvPr/>
        </p:nvSpPr>
        <p:spPr>
          <a:xfrm>
            <a:off x="4873457" y="4424964"/>
            <a:ext cx="2889977" cy="2191668"/>
          </a:xfrm>
          <a:prstGeom prst="rect">
            <a:avLst/>
          </a:prstGeom>
          <a:solidFill>
            <a:srgbClr val="7A6A56"/>
          </a:solidFill>
          <a:ln>
            <a:noFill/>
          </a:ln>
          <a:effectLst>
            <a:outerShdw blurRad="76200" dir="18900000" sy="23000" kx="-1200000" algn="bl" rotWithShape="0">
              <a:srgbClr val="58595B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noFill/>
              <a:latin typeface="Agency FB" panose="020B0503020202020204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1812809" y="6004281"/>
            <a:ext cx="1156970" cy="4603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待审核</a:t>
            </a:r>
            <a:endParaRPr lang="en-US" altLang="zh-CN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739660" y="6004281"/>
            <a:ext cx="1156970" cy="4603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处理中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9635674" y="6004281"/>
            <a:ext cx="1097280" cy="4603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</a:p>
        </p:txBody>
      </p:sp>
      <p:pic>
        <p:nvPicPr>
          <p:cNvPr id="2" name="Picture 1" descr="o_处理中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995" y="1628775"/>
            <a:ext cx="2303145" cy="4095750"/>
          </a:xfrm>
          <a:prstGeom prst="rect">
            <a:avLst/>
          </a:prstGeom>
        </p:spPr>
      </p:pic>
      <p:pic>
        <p:nvPicPr>
          <p:cNvPr id="3" name="Picture 2" descr="o_已完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225" y="1626870"/>
            <a:ext cx="2291080" cy="4074795"/>
          </a:xfrm>
          <a:prstGeom prst="rect">
            <a:avLst/>
          </a:prstGeom>
        </p:spPr>
      </p:pic>
      <p:pic>
        <p:nvPicPr>
          <p:cNvPr id="4" name="Picture 3" descr="o_待审核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520" y="1626870"/>
            <a:ext cx="2303780" cy="4097655"/>
          </a:xfrm>
          <a:prstGeom prst="rect">
            <a:avLst/>
          </a:prstGeom>
        </p:spPr>
      </p:pic>
      <p:sp>
        <p:nvSpPr>
          <p:cNvPr id="5" name="文本框 93"/>
          <p:cNvSpPr txBox="1"/>
          <p:nvPr/>
        </p:nvSpPr>
        <p:spPr>
          <a:xfrm>
            <a:off x="3465852" y="211161"/>
            <a:ext cx="6870065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Fragment</a:t>
            </a:r>
            <a:r>
              <a:rPr lang="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页面</a:t>
            </a:r>
            <a:r>
              <a:rPr 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效果</a:t>
            </a:r>
            <a:r>
              <a:rPr lang="en-US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（一）</a:t>
            </a:r>
            <a:endParaRPr lang="zh-CN" altLang="en-US" sz="4400" b="1" dirty="0">
              <a:solidFill>
                <a:srgbClr val="7A6A56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87" grpId="0" bldLvl="0" animBg="1"/>
      <p:bldP spid="90" grpId="0" bldLvl="0" animBg="1"/>
      <p:bldP spid="91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6870065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Fragment</a:t>
            </a:r>
            <a:r>
              <a:rPr lang="en-US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布局结构</a:t>
            </a:r>
            <a:r>
              <a:rPr lang="en-US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（</a:t>
            </a:r>
            <a:r>
              <a:rPr lang="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二</a:t>
            </a:r>
            <a:r>
              <a:rPr lang="en-US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）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6"/>
          <p:cNvGrpSpPr/>
          <p:nvPr/>
        </p:nvGrpSpPr>
        <p:grpSpPr bwMode="auto">
          <a:xfrm>
            <a:off x="3688080" y="2814320"/>
            <a:ext cx="4315460" cy="666115"/>
            <a:chOff x="0" y="-82373"/>
            <a:chExt cx="2320263" cy="576064"/>
          </a:xfrm>
        </p:grpSpPr>
        <p:sp>
          <p:nvSpPr>
            <p:cNvPr id="84" name="矩形 87"/>
            <p:cNvSpPr>
              <a:spLocks noChangeArrowheads="1"/>
            </p:cNvSpPr>
            <p:nvPr/>
          </p:nvSpPr>
          <p:spPr bwMode="auto">
            <a:xfrm>
              <a:off x="0" y="-82373"/>
              <a:ext cx="2320263" cy="57606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85" name="TextBox 35"/>
            <p:cNvSpPr>
              <a:spLocks noChangeArrowheads="1"/>
            </p:cNvSpPr>
            <p:nvPr/>
          </p:nvSpPr>
          <p:spPr bwMode="auto">
            <a:xfrm>
              <a:off x="339198" y="99614"/>
              <a:ext cx="1622377" cy="3185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页面内容ListView</a:t>
              </a:r>
            </a:p>
          </p:txBody>
        </p:sp>
      </p:grpSp>
      <p:grpSp>
        <p:nvGrpSpPr>
          <p:cNvPr id="2" name="组合 86"/>
          <p:cNvGrpSpPr/>
          <p:nvPr/>
        </p:nvGrpSpPr>
        <p:grpSpPr bwMode="auto">
          <a:xfrm>
            <a:off x="3166745" y="1690370"/>
            <a:ext cx="5321300" cy="773430"/>
            <a:chOff x="-280317" y="0"/>
            <a:chExt cx="2861404" cy="576064"/>
          </a:xfrm>
        </p:grpSpPr>
        <p:sp>
          <p:nvSpPr>
            <p:cNvPr id="3" name="矩形 87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4" name="TextBox 35"/>
            <p:cNvSpPr>
              <a:spLocks noChangeArrowheads="1"/>
            </p:cNvSpPr>
            <p:nvPr/>
          </p:nvSpPr>
          <p:spPr bwMode="auto">
            <a:xfrm>
              <a:off x="-280317" y="145016"/>
              <a:ext cx="2861404" cy="27431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拓展侧栏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AppCompatTextView</a:t>
              </a:r>
            </a:p>
          </p:txBody>
        </p:sp>
      </p:grpSp>
      <p:sp>
        <p:nvSpPr>
          <p:cNvPr id="6" name="Plus 5"/>
          <p:cNvSpPr/>
          <p:nvPr/>
        </p:nvSpPr>
        <p:spPr>
          <a:xfrm>
            <a:off x="5615305" y="2463800"/>
            <a:ext cx="448310" cy="350520"/>
          </a:xfrm>
          <a:prstGeom prst="mathPlus">
            <a:avLst/>
          </a:prstGeom>
          <a:solidFill>
            <a:schemeClr val="accent2"/>
          </a:solidFill>
          <a:ln>
            <a:solidFill>
              <a:srgbClr val="F3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组合 86"/>
          <p:cNvGrpSpPr/>
          <p:nvPr/>
        </p:nvGrpSpPr>
        <p:grpSpPr bwMode="auto">
          <a:xfrm>
            <a:off x="3166745" y="3820795"/>
            <a:ext cx="5321300" cy="773430"/>
            <a:chOff x="-280317" y="0"/>
            <a:chExt cx="2861404" cy="576064"/>
          </a:xfrm>
        </p:grpSpPr>
        <p:sp>
          <p:nvSpPr>
            <p:cNvPr id="8" name="矩形 87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9" name="TextBox 35"/>
            <p:cNvSpPr>
              <a:spLocks noChangeArrowheads="1"/>
            </p:cNvSpPr>
            <p:nvPr/>
          </p:nvSpPr>
          <p:spPr bwMode="auto">
            <a:xfrm>
              <a:off x="-280317" y="145016"/>
              <a:ext cx="2861404" cy="27431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适配器ListViewAdapter</a:t>
              </a:r>
            </a:p>
          </p:txBody>
        </p:sp>
      </p:grpSp>
      <p:grpSp>
        <p:nvGrpSpPr>
          <p:cNvPr id="18" name="组合 89"/>
          <p:cNvGrpSpPr/>
          <p:nvPr/>
        </p:nvGrpSpPr>
        <p:grpSpPr bwMode="auto">
          <a:xfrm>
            <a:off x="4827905" y="4981575"/>
            <a:ext cx="2035175" cy="721995"/>
            <a:chOff x="0" y="0"/>
            <a:chExt cx="1904222" cy="576064"/>
          </a:xfrm>
        </p:grpSpPr>
        <p:sp>
          <p:nvSpPr>
            <p:cNvPr id="19" name="矩形 90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0" name="TextBox 36"/>
            <p:cNvSpPr>
              <a:spLocks noChangeArrowheads="1"/>
            </p:cNvSpPr>
            <p:nvPr/>
          </p:nvSpPr>
          <p:spPr bwMode="auto">
            <a:xfrm>
              <a:off x="140994" y="140563"/>
              <a:ext cx="1622234" cy="26903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" altLang="en-US" sz="1600" dirty="0">
                  <a:solidFill>
                    <a:srgbClr val="F9ECD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显示列表</a:t>
              </a:r>
            </a:p>
          </p:txBody>
        </p:sp>
      </p:grpSp>
      <p:cxnSp>
        <p:nvCxnSpPr>
          <p:cNvPr id="42" name="Straight Arrow Connector 41"/>
          <p:cNvCxnSpPr>
            <a:stCxn id="84" idx="2"/>
          </p:cNvCxnSpPr>
          <p:nvPr/>
        </p:nvCxnSpPr>
        <p:spPr>
          <a:xfrm flipH="1">
            <a:off x="5842635" y="3480435"/>
            <a:ext cx="3175" cy="3244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2"/>
            <a:endCxn id="19" idx="0"/>
          </p:cNvCxnSpPr>
          <p:nvPr/>
        </p:nvCxnSpPr>
        <p:spPr>
          <a:xfrm>
            <a:off x="5845175" y="4594225"/>
            <a:ext cx="635" cy="3873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6870065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Fragment</a:t>
            </a:r>
            <a:r>
              <a:rPr 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动画效果</a:t>
            </a:r>
            <a:r>
              <a:rPr lang="en-US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（一）</a:t>
            </a:r>
            <a:endParaRPr lang="zh-CN" altLang="en-US" sz="4400" b="1" dirty="0">
              <a:solidFill>
                <a:srgbClr val="7A6A56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29"/>
          <p:cNvSpPr txBox="1"/>
          <p:nvPr/>
        </p:nvSpPr>
        <p:spPr>
          <a:xfrm>
            <a:off x="6710965" y="2889049"/>
            <a:ext cx="3407716" cy="222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采用主题基本颜色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5247933" y="2058877"/>
            <a:ext cx="3850349" cy="567270"/>
            <a:chOff x="4017302" y="1887432"/>
            <a:chExt cx="3850349" cy="567270"/>
          </a:xfrm>
        </p:grpSpPr>
        <p:sp>
          <p:nvSpPr>
            <p:cNvPr id="74" name="任意多边形 73"/>
            <p:cNvSpPr/>
            <p:nvPr/>
          </p:nvSpPr>
          <p:spPr>
            <a:xfrm>
              <a:off x="4017302" y="1887432"/>
              <a:ext cx="3850349" cy="567270"/>
            </a:xfrm>
            <a:custGeom>
              <a:avLst/>
              <a:gdLst>
                <a:gd name="connsiteX0" fmla="*/ 0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592483 w 3850349"/>
                <a:gd name="connsiteY4" fmla="*/ 567270 h 567270"/>
                <a:gd name="connsiteX5" fmla="*/ 504765 w 3850349"/>
                <a:gd name="connsiteY5" fmla="*/ 449966 h 567270"/>
                <a:gd name="connsiteX6" fmla="*/ 28846 w 3850349"/>
                <a:gd name="connsiteY6" fmla="*/ 1752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0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592483" y="567270"/>
                  </a:lnTo>
                  <a:lnTo>
                    <a:pt x="504765" y="449966"/>
                  </a:lnTo>
                  <a:cubicBezTo>
                    <a:pt x="367864" y="284081"/>
                    <a:pt x="207536" y="138245"/>
                    <a:pt x="28846" y="17524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75" name="TextBox 30"/>
            <p:cNvSpPr txBox="1"/>
            <p:nvPr/>
          </p:nvSpPr>
          <p:spPr>
            <a:xfrm>
              <a:off x="5085111" y="1955624"/>
              <a:ext cx="2366890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样式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6244117" y="3649556"/>
            <a:ext cx="2854165" cy="567271"/>
            <a:chOff x="5013486" y="3478106"/>
            <a:chExt cx="2854165" cy="567270"/>
          </a:xfrm>
        </p:grpSpPr>
        <p:sp>
          <p:nvSpPr>
            <p:cNvPr id="80" name="任意多边形 79"/>
            <p:cNvSpPr/>
            <p:nvPr/>
          </p:nvSpPr>
          <p:spPr>
            <a:xfrm>
              <a:off x="5013486" y="3478106"/>
              <a:ext cx="2854165" cy="567270"/>
            </a:xfrm>
            <a:custGeom>
              <a:avLst/>
              <a:gdLst>
                <a:gd name="connsiteX0" fmla="*/ 0 w 2854165"/>
                <a:gd name="connsiteY0" fmla="*/ 0 h 567270"/>
                <a:gd name="connsiteX1" fmla="*/ 2570530 w 2854165"/>
                <a:gd name="connsiteY1" fmla="*/ 0 h 567270"/>
                <a:gd name="connsiteX2" fmla="*/ 2854165 w 2854165"/>
                <a:gd name="connsiteY2" fmla="*/ 283635 h 567270"/>
                <a:gd name="connsiteX3" fmla="*/ 2570530 w 2854165"/>
                <a:gd name="connsiteY3" fmla="*/ 567270 h 567270"/>
                <a:gd name="connsiteX4" fmla="*/ 0 w 2854165"/>
                <a:gd name="connsiteY4" fmla="*/ 567270 h 567270"/>
                <a:gd name="connsiteX5" fmla="*/ 8346 w 2854165"/>
                <a:gd name="connsiteY5" fmla="*/ 512582 h 567270"/>
                <a:gd name="connsiteX6" fmla="*/ 19907 w 2854165"/>
                <a:gd name="connsiteY6" fmla="*/ 283636 h 567270"/>
                <a:gd name="connsiteX7" fmla="*/ 8346 w 2854165"/>
                <a:gd name="connsiteY7" fmla="*/ 54690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4165" h="567270">
                  <a:moveTo>
                    <a:pt x="0" y="0"/>
                  </a:moveTo>
                  <a:lnTo>
                    <a:pt x="2570530" y="0"/>
                  </a:lnTo>
                  <a:lnTo>
                    <a:pt x="2854165" y="283635"/>
                  </a:lnTo>
                  <a:lnTo>
                    <a:pt x="2570530" y="567270"/>
                  </a:lnTo>
                  <a:lnTo>
                    <a:pt x="0" y="567270"/>
                  </a:lnTo>
                  <a:lnTo>
                    <a:pt x="8346" y="512582"/>
                  </a:lnTo>
                  <a:cubicBezTo>
                    <a:pt x="15991" y="437306"/>
                    <a:pt x="19907" y="360929"/>
                    <a:pt x="19907" y="283636"/>
                  </a:cubicBezTo>
                  <a:cubicBezTo>
                    <a:pt x="19907" y="206344"/>
                    <a:pt x="15991" y="129966"/>
                    <a:pt x="8346" y="54690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81" name="TextBox 30"/>
            <p:cNvSpPr txBox="1"/>
            <p:nvPr/>
          </p:nvSpPr>
          <p:spPr>
            <a:xfrm>
              <a:off x="5116429" y="3546298"/>
              <a:ext cx="2304256" cy="4305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字母侧栏</a:t>
              </a:r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247933" y="5240224"/>
            <a:ext cx="3850349" cy="567270"/>
            <a:chOff x="4017302" y="5068782"/>
            <a:chExt cx="3850349" cy="567270"/>
          </a:xfrm>
        </p:grpSpPr>
        <p:sp>
          <p:nvSpPr>
            <p:cNvPr id="86" name="任意多边形 85"/>
            <p:cNvSpPr/>
            <p:nvPr/>
          </p:nvSpPr>
          <p:spPr>
            <a:xfrm>
              <a:off x="4017302" y="5068782"/>
              <a:ext cx="3850349" cy="567270"/>
            </a:xfrm>
            <a:custGeom>
              <a:avLst/>
              <a:gdLst>
                <a:gd name="connsiteX0" fmla="*/ 592483 w 3850349"/>
                <a:gd name="connsiteY0" fmla="*/ 0 h 567270"/>
                <a:gd name="connsiteX1" fmla="*/ 3566714 w 3850349"/>
                <a:gd name="connsiteY1" fmla="*/ 0 h 567270"/>
                <a:gd name="connsiteX2" fmla="*/ 3850349 w 3850349"/>
                <a:gd name="connsiteY2" fmla="*/ 283635 h 567270"/>
                <a:gd name="connsiteX3" fmla="*/ 3566714 w 3850349"/>
                <a:gd name="connsiteY3" fmla="*/ 567270 h 567270"/>
                <a:gd name="connsiteX4" fmla="*/ 0 w 3850349"/>
                <a:gd name="connsiteY4" fmla="*/ 567270 h 567270"/>
                <a:gd name="connsiteX5" fmla="*/ 28846 w 3850349"/>
                <a:gd name="connsiteY5" fmla="*/ 549746 h 567270"/>
                <a:gd name="connsiteX6" fmla="*/ 504765 w 3850349"/>
                <a:gd name="connsiteY6" fmla="*/ 117304 h 56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0349" h="567270">
                  <a:moveTo>
                    <a:pt x="592483" y="0"/>
                  </a:moveTo>
                  <a:lnTo>
                    <a:pt x="3566714" y="0"/>
                  </a:lnTo>
                  <a:lnTo>
                    <a:pt x="3850349" y="283635"/>
                  </a:lnTo>
                  <a:lnTo>
                    <a:pt x="3566714" y="567270"/>
                  </a:lnTo>
                  <a:lnTo>
                    <a:pt x="0" y="567270"/>
                  </a:lnTo>
                  <a:lnTo>
                    <a:pt x="28846" y="549746"/>
                  </a:lnTo>
                  <a:cubicBezTo>
                    <a:pt x="207536" y="429025"/>
                    <a:pt x="367864" y="283190"/>
                    <a:pt x="504765" y="117304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87" name="TextBox 30"/>
            <p:cNvSpPr txBox="1"/>
            <p:nvPr/>
          </p:nvSpPr>
          <p:spPr>
            <a:xfrm>
              <a:off x="5085111" y="5136974"/>
              <a:ext cx="2366890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页面效果</a:t>
              </a:r>
            </a:p>
          </p:txBody>
        </p:sp>
      </p:grpSp>
      <p:sp>
        <p:nvSpPr>
          <p:cNvPr id="91" name="TextBox 29"/>
          <p:cNvSpPr txBox="1"/>
          <p:nvPr/>
        </p:nvSpPr>
        <p:spPr>
          <a:xfrm>
            <a:off x="6976110" y="4350385"/>
            <a:ext cx="3047365" cy="444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选中侧栏字母，选中字母呈曲线推出至页面中心</a:t>
            </a:r>
          </a:p>
        </p:txBody>
      </p:sp>
      <p:sp>
        <p:nvSpPr>
          <p:cNvPr id="93" name="TextBox 29"/>
          <p:cNvSpPr txBox="1"/>
          <p:nvPr/>
        </p:nvSpPr>
        <p:spPr>
          <a:xfrm>
            <a:off x="5836920" y="6029960"/>
            <a:ext cx="4514850" cy="6673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由字母侧栏选中字母，列表滚动显示联系人字母相同的列表项，列表项显示组织成员头像、昵称及地址</a:t>
            </a:r>
          </a:p>
        </p:txBody>
      </p:sp>
      <p:sp>
        <p:nvSpPr>
          <p:cNvPr id="97" name="椭圆 96"/>
          <p:cNvSpPr/>
          <p:nvPr/>
        </p:nvSpPr>
        <p:spPr>
          <a:xfrm>
            <a:off x="1928483" y="1836859"/>
            <a:ext cx="4192664" cy="4192664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 l="-33488" r="-33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91" grpId="0"/>
      <p:bldP spid="93" grpId="0"/>
      <p:bldP spid="97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Rectangle 68"/>
          <p:cNvSpPr/>
          <p:nvPr/>
        </p:nvSpPr>
        <p:spPr>
          <a:xfrm>
            <a:off x="6834373" y="4281454"/>
            <a:ext cx="2889977" cy="2191668"/>
          </a:xfrm>
          <a:prstGeom prst="rect">
            <a:avLst/>
          </a:prstGeom>
          <a:solidFill>
            <a:srgbClr val="F39800"/>
          </a:solidFill>
          <a:ln>
            <a:noFill/>
          </a:ln>
          <a:effectLst>
            <a:outerShdw blurRad="76200" dir="18900000" sy="23000" kx="-1200000" algn="bl" rotWithShape="0">
              <a:srgbClr val="58595B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noFill/>
              <a:latin typeface="Agency FB" panose="020B0503020202020204" pitchFamily="34" charset="0"/>
            </a:endParaRPr>
          </a:p>
        </p:txBody>
      </p:sp>
      <p:sp>
        <p:nvSpPr>
          <p:cNvPr id="73" name="Oval 63"/>
          <p:cNvSpPr/>
          <p:nvPr/>
        </p:nvSpPr>
        <p:spPr>
          <a:xfrm>
            <a:off x="7411834" y="3588604"/>
            <a:ext cx="1736323" cy="1736323"/>
          </a:xfrm>
          <a:prstGeom prst="ellipse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gency FB" panose="020B0503020202020204" pitchFamily="34" charset="0"/>
            </a:endParaRPr>
          </a:p>
        </p:txBody>
      </p:sp>
      <p:sp>
        <p:nvSpPr>
          <p:cNvPr id="74" name="Oval 2"/>
          <p:cNvSpPr/>
          <p:nvPr/>
        </p:nvSpPr>
        <p:spPr>
          <a:xfrm>
            <a:off x="3133767" y="3445094"/>
            <a:ext cx="1736323" cy="1736323"/>
          </a:xfrm>
          <a:prstGeom prst="ellipse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gency FB" panose="020B0503020202020204" pitchFamily="34" charset="0"/>
            </a:endParaRPr>
          </a:p>
        </p:txBody>
      </p:sp>
      <p:sp>
        <p:nvSpPr>
          <p:cNvPr id="75" name="Rectangle 1"/>
          <p:cNvSpPr/>
          <p:nvPr/>
        </p:nvSpPr>
        <p:spPr>
          <a:xfrm>
            <a:off x="2556941" y="4281454"/>
            <a:ext cx="2889977" cy="2191668"/>
          </a:xfrm>
          <a:prstGeom prst="rect">
            <a:avLst/>
          </a:prstGeom>
          <a:solidFill>
            <a:srgbClr val="F39800"/>
          </a:solidFill>
          <a:ln>
            <a:noFill/>
          </a:ln>
          <a:effectLst>
            <a:outerShdw blurRad="76200" dir="18900000" sy="23000" kx="-1200000" algn="bl" rotWithShape="0">
              <a:srgbClr val="58595B">
                <a:alpha val="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noFill/>
              <a:latin typeface="Agency FB" panose="020B0503020202020204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362209" y="5860771"/>
            <a:ext cx="1461770" cy="4603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初始界面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7730674" y="5860771"/>
            <a:ext cx="1402080" cy="4603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滑动界面</a:t>
            </a:r>
          </a:p>
        </p:txBody>
      </p:sp>
      <p:sp>
        <p:nvSpPr>
          <p:cNvPr id="5" name="文本框 93"/>
          <p:cNvSpPr txBox="1"/>
          <p:nvPr/>
        </p:nvSpPr>
        <p:spPr>
          <a:xfrm>
            <a:off x="3465852" y="211161"/>
            <a:ext cx="6870065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Fragment页面</a:t>
            </a:r>
            <a:r>
              <a:rPr 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效果</a:t>
            </a:r>
            <a:r>
              <a:rPr lang="en-US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（一）</a:t>
            </a:r>
            <a:endParaRPr lang="zh-CN" altLang="en-US" sz="4400" b="1" dirty="0">
              <a:solidFill>
                <a:srgbClr val="7A6A56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" name="Picture 5" descr="o_侧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1795780"/>
            <a:ext cx="2286000" cy="4065270"/>
          </a:xfrm>
          <a:prstGeom prst="rect">
            <a:avLst/>
          </a:prstGeom>
        </p:spPr>
      </p:pic>
      <p:pic>
        <p:nvPicPr>
          <p:cNvPr id="7" name="Picture 6" descr="o_侧栏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770" y="1795780"/>
            <a:ext cx="2286000" cy="4065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ldLvl="0" animBg="1"/>
      <p:bldP spid="73" grpId="0" bldLvl="0" animBg="1"/>
      <p:bldP spid="74" grpId="0" bldLvl="0" animBg="1"/>
      <p:bldP spid="75" grpId="0" bldLvl="0" animBg="1"/>
      <p:bldP spid="87" grpId="0" bldLvl="0" animBg="1"/>
      <p:bldP spid="9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3015569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UI</a:t>
            </a:r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开发过程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1424386" y="1956512"/>
            <a:ext cx="9337775" cy="4323334"/>
            <a:chOff x="1424386" y="1956512"/>
            <a:chExt cx="9337775" cy="4323334"/>
          </a:xfrm>
        </p:grpSpPr>
        <p:sp>
          <p:nvSpPr>
            <p:cNvPr id="73" name="Freeform 29"/>
            <p:cNvSpPr/>
            <p:nvPr/>
          </p:nvSpPr>
          <p:spPr bwMode="auto">
            <a:xfrm>
              <a:off x="5968175" y="6111882"/>
              <a:ext cx="4793986" cy="167964"/>
            </a:xfrm>
            <a:custGeom>
              <a:avLst/>
              <a:gdLst>
                <a:gd name="T0" fmla="*/ 1928 w 1928"/>
                <a:gd name="T1" fmla="*/ 0 h 67"/>
                <a:gd name="T2" fmla="*/ 1860 w 1928"/>
                <a:gd name="T3" fmla="*/ 67 h 67"/>
                <a:gd name="T4" fmla="*/ 0 w 1928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8" h="67">
                  <a:moveTo>
                    <a:pt x="1928" y="0"/>
                  </a:moveTo>
                  <a:cubicBezTo>
                    <a:pt x="1928" y="37"/>
                    <a:pt x="1898" y="67"/>
                    <a:pt x="1860" y="67"/>
                  </a:cubicBezTo>
                  <a:cubicBezTo>
                    <a:pt x="0" y="67"/>
                    <a:pt x="0" y="67"/>
                    <a:pt x="0" y="67"/>
                  </a:cubicBezTo>
                </a:path>
              </a:pathLst>
            </a:custGeom>
            <a:noFill/>
            <a:ln w="80963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4" name="Freeform 30"/>
            <p:cNvSpPr/>
            <p:nvPr/>
          </p:nvSpPr>
          <p:spPr bwMode="auto">
            <a:xfrm>
              <a:off x="8258440" y="4838152"/>
              <a:ext cx="2503720" cy="167964"/>
            </a:xfrm>
            <a:custGeom>
              <a:avLst/>
              <a:gdLst>
                <a:gd name="T0" fmla="*/ 0 w 1007"/>
                <a:gd name="T1" fmla="*/ 0 h 67"/>
                <a:gd name="T2" fmla="*/ 939 w 1007"/>
                <a:gd name="T3" fmla="*/ 0 h 67"/>
                <a:gd name="T4" fmla="*/ 1007 w 1007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7" h="67">
                  <a:moveTo>
                    <a:pt x="0" y="0"/>
                  </a:moveTo>
                  <a:cubicBezTo>
                    <a:pt x="939" y="0"/>
                    <a:pt x="939" y="0"/>
                    <a:pt x="939" y="0"/>
                  </a:cubicBezTo>
                  <a:cubicBezTo>
                    <a:pt x="977" y="0"/>
                    <a:pt x="1007" y="30"/>
                    <a:pt x="1007" y="67"/>
                  </a:cubicBezTo>
                </a:path>
              </a:pathLst>
            </a:custGeom>
            <a:noFill/>
            <a:ln w="80963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5" name="Freeform 31"/>
            <p:cNvSpPr/>
            <p:nvPr/>
          </p:nvSpPr>
          <p:spPr bwMode="auto">
            <a:xfrm>
              <a:off x="5913936" y="3231991"/>
              <a:ext cx="4848224" cy="166214"/>
            </a:xfrm>
            <a:custGeom>
              <a:avLst/>
              <a:gdLst>
                <a:gd name="T0" fmla="*/ 1950 w 1950"/>
                <a:gd name="T1" fmla="*/ 0 h 67"/>
                <a:gd name="T2" fmla="*/ 1882 w 1950"/>
                <a:gd name="T3" fmla="*/ 67 h 67"/>
                <a:gd name="T4" fmla="*/ 0 w 1950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50" h="67">
                  <a:moveTo>
                    <a:pt x="1950" y="0"/>
                  </a:moveTo>
                  <a:cubicBezTo>
                    <a:pt x="1950" y="37"/>
                    <a:pt x="1920" y="67"/>
                    <a:pt x="1882" y="67"/>
                  </a:cubicBezTo>
                  <a:cubicBezTo>
                    <a:pt x="0" y="67"/>
                    <a:pt x="0" y="67"/>
                    <a:pt x="0" y="67"/>
                  </a:cubicBezTo>
                </a:path>
              </a:pathLst>
            </a:custGeom>
            <a:noFill/>
            <a:ln w="80963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6" name="Freeform 32"/>
            <p:cNvSpPr/>
            <p:nvPr/>
          </p:nvSpPr>
          <p:spPr bwMode="auto">
            <a:xfrm>
              <a:off x="6377589" y="1956512"/>
              <a:ext cx="4384572" cy="167964"/>
            </a:xfrm>
            <a:custGeom>
              <a:avLst/>
              <a:gdLst>
                <a:gd name="T0" fmla="*/ 0 w 1763"/>
                <a:gd name="T1" fmla="*/ 0 h 67"/>
                <a:gd name="T2" fmla="*/ 1695 w 1763"/>
                <a:gd name="T3" fmla="*/ 0 h 67"/>
                <a:gd name="T4" fmla="*/ 1763 w 1763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63" h="67">
                  <a:moveTo>
                    <a:pt x="0" y="0"/>
                  </a:moveTo>
                  <a:cubicBezTo>
                    <a:pt x="1695" y="0"/>
                    <a:pt x="1695" y="0"/>
                    <a:pt x="1695" y="0"/>
                  </a:cubicBezTo>
                  <a:cubicBezTo>
                    <a:pt x="1733" y="0"/>
                    <a:pt x="1763" y="30"/>
                    <a:pt x="1763" y="67"/>
                  </a:cubicBezTo>
                </a:path>
              </a:pathLst>
            </a:custGeom>
            <a:noFill/>
            <a:ln w="80963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7" name="Freeform 33"/>
            <p:cNvSpPr/>
            <p:nvPr/>
          </p:nvSpPr>
          <p:spPr bwMode="auto">
            <a:xfrm>
              <a:off x="1424386" y="4671937"/>
              <a:ext cx="8630924" cy="166214"/>
            </a:xfrm>
            <a:custGeom>
              <a:avLst/>
              <a:gdLst>
                <a:gd name="T0" fmla="*/ 0 w 3471"/>
                <a:gd name="T1" fmla="*/ 0 h 67"/>
                <a:gd name="T2" fmla="*/ 67 w 3471"/>
                <a:gd name="T3" fmla="*/ 67 h 67"/>
                <a:gd name="T4" fmla="*/ 3471 w 3471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71" h="67">
                  <a:moveTo>
                    <a:pt x="0" y="0"/>
                  </a:moveTo>
                  <a:cubicBezTo>
                    <a:pt x="0" y="37"/>
                    <a:pt x="30" y="67"/>
                    <a:pt x="67" y="67"/>
                  </a:cubicBezTo>
                  <a:cubicBezTo>
                    <a:pt x="3471" y="67"/>
                    <a:pt x="3471" y="67"/>
                    <a:pt x="3471" y="67"/>
                  </a:cubicBezTo>
                </a:path>
              </a:pathLst>
            </a:custGeom>
            <a:noFill/>
            <a:ln w="80963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8" name="Freeform 34"/>
            <p:cNvSpPr/>
            <p:nvPr/>
          </p:nvSpPr>
          <p:spPr bwMode="auto">
            <a:xfrm>
              <a:off x="1424386" y="3398207"/>
              <a:ext cx="4543788" cy="166214"/>
            </a:xfrm>
            <a:custGeom>
              <a:avLst/>
              <a:gdLst>
                <a:gd name="T0" fmla="*/ 1827 w 1827"/>
                <a:gd name="T1" fmla="*/ 0 h 67"/>
                <a:gd name="T2" fmla="*/ 67 w 1827"/>
                <a:gd name="T3" fmla="*/ 0 h 67"/>
                <a:gd name="T4" fmla="*/ 0 w 1827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27" h="67">
                  <a:moveTo>
                    <a:pt x="1827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</a:path>
              </a:pathLst>
            </a:custGeom>
            <a:noFill/>
            <a:ln w="80963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79" name="Freeform 41"/>
            <p:cNvSpPr/>
            <p:nvPr/>
          </p:nvSpPr>
          <p:spPr bwMode="auto">
            <a:xfrm>
              <a:off x="10762161" y="2124476"/>
              <a:ext cx="0" cy="1107515"/>
            </a:xfrm>
            <a:custGeom>
              <a:avLst/>
              <a:gdLst>
                <a:gd name="T0" fmla="*/ 0 h 633"/>
                <a:gd name="T1" fmla="*/ 325 h 633"/>
                <a:gd name="T2" fmla="*/ 633 h 63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3">
                  <a:moveTo>
                    <a:pt x="0" y="0"/>
                  </a:moveTo>
                  <a:lnTo>
                    <a:pt x="0" y="325"/>
                  </a:lnTo>
                  <a:lnTo>
                    <a:pt x="0" y="633"/>
                  </a:lnTo>
                </a:path>
              </a:pathLst>
            </a:custGeom>
            <a:noFill/>
            <a:ln w="80963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0" name="Freeform 42"/>
            <p:cNvSpPr/>
            <p:nvPr/>
          </p:nvSpPr>
          <p:spPr bwMode="auto">
            <a:xfrm>
              <a:off x="1424386" y="3564421"/>
              <a:ext cx="0" cy="1107515"/>
            </a:xfrm>
            <a:custGeom>
              <a:avLst/>
              <a:gdLst>
                <a:gd name="T0" fmla="*/ 0 h 633"/>
                <a:gd name="T1" fmla="*/ 329 h 633"/>
                <a:gd name="T2" fmla="*/ 633 h 63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3">
                  <a:moveTo>
                    <a:pt x="0" y="0"/>
                  </a:moveTo>
                  <a:lnTo>
                    <a:pt x="0" y="329"/>
                  </a:lnTo>
                  <a:lnTo>
                    <a:pt x="0" y="633"/>
                  </a:lnTo>
                </a:path>
              </a:pathLst>
            </a:custGeom>
            <a:noFill/>
            <a:ln w="80963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81" name="Freeform 43"/>
            <p:cNvSpPr/>
            <p:nvPr/>
          </p:nvSpPr>
          <p:spPr bwMode="auto">
            <a:xfrm>
              <a:off x="10762161" y="5006116"/>
              <a:ext cx="0" cy="1105766"/>
            </a:xfrm>
            <a:custGeom>
              <a:avLst/>
              <a:gdLst>
                <a:gd name="T0" fmla="*/ 0 h 632"/>
                <a:gd name="T1" fmla="*/ 312 h 632"/>
                <a:gd name="T2" fmla="*/ 632 h 63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32">
                  <a:moveTo>
                    <a:pt x="0" y="0"/>
                  </a:moveTo>
                  <a:lnTo>
                    <a:pt x="0" y="312"/>
                  </a:lnTo>
                  <a:lnTo>
                    <a:pt x="0" y="632"/>
                  </a:lnTo>
                </a:path>
              </a:pathLst>
            </a:custGeom>
            <a:noFill/>
            <a:ln w="80963" cap="flat">
              <a:solidFill>
                <a:schemeClr val="bg1">
                  <a:lumMod val="6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236762" y="1786325"/>
            <a:ext cx="9709683" cy="4659737"/>
            <a:chOff x="1236762" y="1786325"/>
            <a:chExt cx="9709683" cy="4659737"/>
          </a:xfrm>
          <a:gradFill>
            <a:gsLst>
              <a:gs pos="0">
                <a:srgbClr val="C3C3C3"/>
              </a:gs>
              <a:gs pos="100000">
                <a:srgbClr val="9E9E9E"/>
              </a:gs>
            </a:gsLst>
            <a:lin ang="5400000" scaled="1"/>
          </a:gradFill>
        </p:grpSpPr>
        <p:sp>
          <p:nvSpPr>
            <p:cNvPr id="83" name="Chevron 35"/>
            <p:cNvSpPr/>
            <p:nvPr/>
          </p:nvSpPr>
          <p:spPr>
            <a:xfrm>
              <a:off x="8759966" y="1786325"/>
              <a:ext cx="398392" cy="36857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4" name="Chevron 36"/>
            <p:cNvSpPr/>
            <p:nvPr/>
          </p:nvSpPr>
          <p:spPr>
            <a:xfrm rot="5400000">
              <a:off x="10562964" y="2500957"/>
              <a:ext cx="398392" cy="36857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Chevron 37"/>
            <p:cNvSpPr/>
            <p:nvPr/>
          </p:nvSpPr>
          <p:spPr>
            <a:xfrm rot="10800000">
              <a:off x="5913935" y="3221535"/>
              <a:ext cx="398392" cy="36857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6" name="Chevron 38"/>
            <p:cNvSpPr/>
            <p:nvPr/>
          </p:nvSpPr>
          <p:spPr>
            <a:xfrm rot="5400000">
              <a:off x="1221851" y="3949137"/>
              <a:ext cx="398392" cy="36857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7" name="Chevron 39"/>
            <p:cNvSpPr/>
            <p:nvPr/>
          </p:nvSpPr>
          <p:spPr>
            <a:xfrm rot="5400000">
              <a:off x="10562964" y="5374714"/>
              <a:ext cx="398392" cy="36857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0" name="Chevron 40"/>
            <p:cNvSpPr/>
            <p:nvPr/>
          </p:nvSpPr>
          <p:spPr>
            <a:xfrm rot="10800000" flipH="1">
              <a:off x="5913935" y="4647523"/>
              <a:ext cx="398392" cy="36857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1" name="Chevron 41"/>
            <p:cNvSpPr/>
            <p:nvPr/>
          </p:nvSpPr>
          <p:spPr>
            <a:xfrm rot="10800000">
              <a:off x="8759966" y="6077492"/>
              <a:ext cx="398392" cy="36857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898340" y="2964299"/>
            <a:ext cx="2848593" cy="923380"/>
            <a:chOff x="1898340" y="2964299"/>
            <a:chExt cx="2848593" cy="923380"/>
          </a:xfrm>
          <a:solidFill>
            <a:srgbClr val="7A6A56"/>
          </a:solidFill>
        </p:grpSpPr>
        <p:sp>
          <p:nvSpPr>
            <p:cNvPr id="93" name="Freeform 36"/>
            <p:cNvSpPr/>
            <p:nvPr/>
          </p:nvSpPr>
          <p:spPr bwMode="auto">
            <a:xfrm>
              <a:off x="1898340" y="3039109"/>
              <a:ext cx="2848397" cy="848570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7" name="Freeform 37"/>
            <p:cNvSpPr/>
            <p:nvPr/>
          </p:nvSpPr>
          <p:spPr bwMode="auto">
            <a:xfrm>
              <a:off x="1898536" y="2964299"/>
              <a:ext cx="2848397" cy="848570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98" name="TextBox 21"/>
            <p:cNvSpPr txBox="1"/>
            <p:nvPr/>
          </p:nvSpPr>
          <p:spPr>
            <a:xfrm>
              <a:off x="1986373" y="3117233"/>
              <a:ext cx="71549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  <a:latin typeface="+mj-lt"/>
                </a:rPr>
                <a:t>03</a:t>
              </a: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694193" y="3156678"/>
              <a:ext cx="1475084" cy="400110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数据库确定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4720689" y="1555846"/>
            <a:ext cx="2701778" cy="870267"/>
            <a:chOff x="4720689" y="1555846"/>
            <a:chExt cx="2701778" cy="870267"/>
          </a:xfrm>
          <a:solidFill>
            <a:srgbClr val="F39800"/>
          </a:solidFill>
        </p:grpSpPr>
        <p:sp>
          <p:nvSpPr>
            <p:cNvPr id="101" name="Freeform 35"/>
            <p:cNvSpPr/>
            <p:nvPr/>
          </p:nvSpPr>
          <p:spPr bwMode="auto">
            <a:xfrm>
              <a:off x="4722789" y="1621283"/>
              <a:ext cx="2699678" cy="804830"/>
            </a:xfrm>
            <a:custGeom>
              <a:avLst/>
              <a:gdLst>
                <a:gd name="T0" fmla="*/ 1086 w 1086"/>
                <a:gd name="T1" fmla="*/ 256 h 323"/>
                <a:gd name="T2" fmla="*/ 1019 w 1086"/>
                <a:gd name="T3" fmla="*/ 323 h 323"/>
                <a:gd name="T4" fmla="*/ 68 w 1086"/>
                <a:gd name="T5" fmla="*/ 323 h 323"/>
                <a:gd name="T6" fmla="*/ 0 w 1086"/>
                <a:gd name="T7" fmla="*/ 256 h 323"/>
                <a:gd name="T8" fmla="*/ 0 w 1086"/>
                <a:gd name="T9" fmla="*/ 67 h 323"/>
                <a:gd name="T10" fmla="*/ 68 w 1086"/>
                <a:gd name="T11" fmla="*/ 0 h 323"/>
                <a:gd name="T12" fmla="*/ 1019 w 1086"/>
                <a:gd name="T13" fmla="*/ 0 h 323"/>
                <a:gd name="T14" fmla="*/ 1086 w 1086"/>
                <a:gd name="T15" fmla="*/ 67 h 323"/>
                <a:gd name="T16" fmla="*/ 1086 w 1086"/>
                <a:gd name="T17" fmla="*/ 25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6" h="323">
                  <a:moveTo>
                    <a:pt x="1086" y="256"/>
                  </a:moveTo>
                  <a:cubicBezTo>
                    <a:pt x="1086" y="293"/>
                    <a:pt x="1056" y="323"/>
                    <a:pt x="1019" y="323"/>
                  </a:cubicBezTo>
                  <a:cubicBezTo>
                    <a:pt x="68" y="323"/>
                    <a:pt x="68" y="323"/>
                    <a:pt x="68" y="323"/>
                  </a:cubicBezTo>
                  <a:cubicBezTo>
                    <a:pt x="30" y="323"/>
                    <a:pt x="0" y="293"/>
                    <a:pt x="0" y="25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056" y="0"/>
                    <a:pt x="1086" y="30"/>
                    <a:pt x="1086" y="67"/>
                  </a:cubicBezTo>
                  <a:lnTo>
                    <a:pt x="108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2" name="Freeform 35"/>
            <p:cNvSpPr/>
            <p:nvPr/>
          </p:nvSpPr>
          <p:spPr bwMode="auto">
            <a:xfrm>
              <a:off x="4720689" y="1555846"/>
              <a:ext cx="2699678" cy="804830"/>
            </a:xfrm>
            <a:custGeom>
              <a:avLst/>
              <a:gdLst>
                <a:gd name="T0" fmla="*/ 1086 w 1086"/>
                <a:gd name="T1" fmla="*/ 256 h 323"/>
                <a:gd name="T2" fmla="*/ 1019 w 1086"/>
                <a:gd name="T3" fmla="*/ 323 h 323"/>
                <a:gd name="T4" fmla="*/ 68 w 1086"/>
                <a:gd name="T5" fmla="*/ 323 h 323"/>
                <a:gd name="T6" fmla="*/ 0 w 1086"/>
                <a:gd name="T7" fmla="*/ 256 h 323"/>
                <a:gd name="T8" fmla="*/ 0 w 1086"/>
                <a:gd name="T9" fmla="*/ 67 h 323"/>
                <a:gd name="T10" fmla="*/ 68 w 1086"/>
                <a:gd name="T11" fmla="*/ 0 h 323"/>
                <a:gd name="T12" fmla="*/ 1019 w 1086"/>
                <a:gd name="T13" fmla="*/ 0 h 323"/>
                <a:gd name="T14" fmla="*/ 1086 w 1086"/>
                <a:gd name="T15" fmla="*/ 67 h 323"/>
                <a:gd name="T16" fmla="*/ 1086 w 1086"/>
                <a:gd name="T17" fmla="*/ 25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6" h="323">
                  <a:moveTo>
                    <a:pt x="1086" y="256"/>
                  </a:moveTo>
                  <a:cubicBezTo>
                    <a:pt x="1086" y="293"/>
                    <a:pt x="1056" y="323"/>
                    <a:pt x="1019" y="323"/>
                  </a:cubicBezTo>
                  <a:cubicBezTo>
                    <a:pt x="68" y="323"/>
                    <a:pt x="68" y="323"/>
                    <a:pt x="68" y="323"/>
                  </a:cubicBezTo>
                  <a:cubicBezTo>
                    <a:pt x="30" y="323"/>
                    <a:pt x="0" y="293"/>
                    <a:pt x="0" y="25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056" y="0"/>
                    <a:pt x="1086" y="30"/>
                    <a:pt x="1086" y="67"/>
                  </a:cubicBezTo>
                  <a:lnTo>
                    <a:pt x="108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3" name="TextBox 13"/>
            <p:cNvSpPr txBox="1"/>
            <p:nvPr/>
          </p:nvSpPr>
          <p:spPr>
            <a:xfrm>
              <a:off x="4729973" y="1717864"/>
              <a:ext cx="71549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5390041" y="1748782"/>
              <a:ext cx="1606530" cy="400110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APP</a:t>
              </a:r>
              <a:r>
                <a:rPr lang="zh-CN" altLang="en-US" sz="2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功能确定</a:t>
              </a: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7430866" y="2964299"/>
            <a:ext cx="2848748" cy="922774"/>
            <a:chOff x="7430866" y="2964299"/>
            <a:chExt cx="2848748" cy="922774"/>
          </a:xfrm>
          <a:solidFill>
            <a:srgbClr val="7A6A56"/>
          </a:solidFill>
        </p:grpSpPr>
        <p:sp>
          <p:nvSpPr>
            <p:cNvPr id="106" name="Freeform 36"/>
            <p:cNvSpPr/>
            <p:nvPr/>
          </p:nvSpPr>
          <p:spPr bwMode="auto">
            <a:xfrm>
              <a:off x="7431217" y="3038503"/>
              <a:ext cx="2848397" cy="848570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7" name="Freeform 36"/>
            <p:cNvSpPr/>
            <p:nvPr/>
          </p:nvSpPr>
          <p:spPr bwMode="auto">
            <a:xfrm>
              <a:off x="7430866" y="2964299"/>
              <a:ext cx="2848397" cy="848570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08" name="TextBox 17"/>
            <p:cNvSpPr txBox="1"/>
            <p:nvPr/>
          </p:nvSpPr>
          <p:spPr>
            <a:xfrm>
              <a:off x="7479937" y="3096003"/>
              <a:ext cx="71549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8168581" y="3074683"/>
              <a:ext cx="1864613" cy="707886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APP</a:t>
              </a:r>
              <a:r>
                <a:rPr lang="zh-CN" altLang="en-US" sz="2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角色及页面</a:t>
              </a:r>
              <a:br>
                <a:rPr lang="en-US" altLang="zh-CN" sz="2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</a:br>
              <a:r>
                <a:rPr lang="zh-CN" altLang="en-US" sz="2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设计</a:t>
              </a: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7429718" y="4411242"/>
            <a:ext cx="2849545" cy="936284"/>
            <a:chOff x="7429718" y="4411242"/>
            <a:chExt cx="2849545" cy="936284"/>
          </a:xfrm>
          <a:solidFill>
            <a:srgbClr val="F39800"/>
          </a:solidFill>
        </p:grpSpPr>
        <p:sp>
          <p:nvSpPr>
            <p:cNvPr id="111" name="Freeform 36"/>
            <p:cNvSpPr/>
            <p:nvPr/>
          </p:nvSpPr>
          <p:spPr bwMode="auto">
            <a:xfrm>
              <a:off x="7429718" y="4498956"/>
              <a:ext cx="2848397" cy="848570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2" name="Freeform 38"/>
            <p:cNvSpPr/>
            <p:nvPr/>
          </p:nvSpPr>
          <p:spPr bwMode="auto">
            <a:xfrm>
              <a:off x="7430866" y="4411242"/>
              <a:ext cx="2848397" cy="848570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3" name="TextBox 25"/>
            <p:cNvSpPr txBox="1"/>
            <p:nvPr/>
          </p:nvSpPr>
          <p:spPr>
            <a:xfrm>
              <a:off x="7509806" y="4588988"/>
              <a:ext cx="71549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  <a:latin typeface="+mj-lt"/>
                </a:rPr>
                <a:t>05</a:t>
              </a: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8259526" y="4631753"/>
              <a:ext cx="1217000" cy="400110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开发过程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714533" y="5879182"/>
            <a:ext cx="2705834" cy="864015"/>
            <a:chOff x="4714533" y="5879182"/>
            <a:chExt cx="2705834" cy="864015"/>
          </a:xfrm>
          <a:solidFill>
            <a:srgbClr val="7A6A56"/>
          </a:solidFill>
        </p:grpSpPr>
        <p:sp>
          <p:nvSpPr>
            <p:cNvPr id="116" name="Freeform 35"/>
            <p:cNvSpPr/>
            <p:nvPr/>
          </p:nvSpPr>
          <p:spPr bwMode="auto">
            <a:xfrm>
              <a:off x="4719473" y="5938367"/>
              <a:ext cx="2699678" cy="804830"/>
            </a:xfrm>
            <a:custGeom>
              <a:avLst/>
              <a:gdLst>
                <a:gd name="T0" fmla="*/ 1086 w 1086"/>
                <a:gd name="T1" fmla="*/ 256 h 323"/>
                <a:gd name="T2" fmla="*/ 1019 w 1086"/>
                <a:gd name="T3" fmla="*/ 323 h 323"/>
                <a:gd name="T4" fmla="*/ 68 w 1086"/>
                <a:gd name="T5" fmla="*/ 323 h 323"/>
                <a:gd name="T6" fmla="*/ 0 w 1086"/>
                <a:gd name="T7" fmla="*/ 256 h 323"/>
                <a:gd name="T8" fmla="*/ 0 w 1086"/>
                <a:gd name="T9" fmla="*/ 67 h 323"/>
                <a:gd name="T10" fmla="*/ 68 w 1086"/>
                <a:gd name="T11" fmla="*/ 0 h 323"/>
                <a:gd name="T12" fmla="*/ 1019 w 1086"/>
                <a:gd name="T13" fmla="*/ 0 h 323"/>
                <a:gd name="T14" fmla="*/ 1086 w 1086"/>
                <a:gd name="T15" fmla="*/ 67 h 323"/>
                <a:gd name="T16" fmla="*/ 1086 w 1086"/>
                <a:gd name="T17" fmla="*/ 25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6" h="323">
                  <a:moveTo>
                    <a:pt x="1086" y="256"/>
                  </a:moveTo>
                  <a:cubicBezTo>
                    <a:pt x="1086" y="293"/>
                    <a:pt x="1056" y="323"/>
                    <a:pt x="1019" y="323"/>
                  </a:cubicBezTo>
                  <a:cubicBezTo>
                    <a:pt x="68" y="323"/>
                    <a:pt x="68" y="323"/>
                    <a:pt x="68" y="323"/>
                  </a:cubicBezTo>
                  <a:cubicBezTo>
                    <a:pt x="30" y="323"/>
                    <a:pt x="0" y="293"/>
                    <a:pt x="0" y="25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056" y="0"/>
                    <a:pt x="1086" y="30"/>
                    <a:pt x="1086" y="67"/>
                  </a:cubicBezTo>
                  <a:lnTo>
                    <a:pt x="108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7" name="Freeform 40"/>
            <p:cNvSpPr/>
            <p:nvPr/>
          </p:nvSpPr>
          <p:spPr bwMode="auto">
            <a:xfrm>
              <a:off x="4720689" y="5879182"/>
              <a:ext cx="2699678" cy="803080"/>
            </a:xfrm>
            <a:custGeom>
              <a:avLst/>
              <a:gdLst>
                <a:gd name="T0" fmla="*/ 1086 w 1086"/>
                <a:gd name="T1" fmla="*/ 256 h 323"/>
                <a:gd name="T2" fmla="*/ 1019 w 1086"/>
                <a:gd name="T3" fmla="*/ 323 h 323"/>
                <a:gd name="T4" fmla="*/ 68 w 1086"/>
                <a:gd name="T5" fmla="*/ 323 h 323"/>
                <a:gd name="T6" fmla="*/ 0 w 1086"/>
                <a:gd name="T7" fmla="*/ 256 h 323"/>
                <a:gd name="T8" fmla="*/ 0 w 1086"/>
                <a:gd name="T9" fmla="*/ 67 h 323"/>
                <a:gd name="T10" fmla="*/ 68 w 1086"/>
                <a:gd name="T11" fmla="*/ 0 h 323"/>
                <a:gd name="T12" fmla="*/ 1019 w 1086"/>
                <a:gd name="T13" fmla="*/ 0 h 323"/>
                <a:gd name="T14" fmla="*/ 1086 w 1086"/>
                <a:gd name="T15" fmla="*/ 67 h 323"/>
                <a:gd name="T16" fmla="*/ 1086 w 1086"/>
                <a:gd name="T17" fmla="*/ 25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6" h="323">
                  <a:moveTo>
                    <a:pt x="1086" y="256"/>
                  </a:moveTo>
                  <a:cubicBezTo>
                    <a:pt x="1086" y="293"/>
                    <a:pt x="1056" y="323"/>
                    <a:pt x="1019" y="323"/>
                  </a:cubicBezTo>
                  <a:cubicBezTo>
                    <a:pt x="68" y="323"/>
                    <a:pt x="68" y="323"/>
                    <a:pt x="68" y="323"/>
                  </a:cubicBezTo>
                  <a:cubicBezTo>
                    <a:pt x="30" y="323"/>
                    <a:pt x="0" y="293"/>
                    <a:pt x="0" y="25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30"/>
                    <a:pt x="30" y="0"/>
                    <a:pt x="68" y="0"/>
                  </a:cubicBezTo>
                  <a:cubicBezTo>
                    <a:pt x="1019" y="0"/>
                    <a:pt x="1019" y="0"/>
                    <a:pt x="1019" y="0"/>
                  </a:cubicBezTo>
                  <a:cubicBezTo>
                    <a:pt x="1056" y="0"/>
                    <a:pt x="1086" y="30"/>
                    <a:pt x="1086" y="67"/>
                  </a:cubicBezTo>
                  <a:lnTo>
                    <a:pt x="1086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18" name="TextBox 33"/>
            <p:cNvSpPr txBox="1"/>
            <p:nvPr/>
          </p:nvSpPr>
          <p:spPr>
            <a:xfrm>
              <a:off x="4714533" y="6031176"/>
              <a:ext cx="71549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  <a:latin typeface="+mj-lt"/>
                </a:rPr>
                <a:t>06</a:t>
              </a: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5316701" y="6046884"/>
              <a:ext cx="1991251" cy="400110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后期协调与完成</a:t>
              </a: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1893463" y="4411242"/>
            <a:ext cx="2853470" cy="936284"/>
            <a:chOff x="1893463" y="4411242"/>
            <a:chExt cx="2853470" cy="936284"/>
          </a:xfrm>
          <a:solidFill>
            <a:srgbClr val="F39800"/>
          </a:solidFill>
        </p:grpSpPr>
        <p:sp>
          <p:nvSpPr>
            <p:cNvPr id="121" name="Freeform 36"/>
            <p:cNvSpPr/>
            <p:nvPr/>
          </p:nvSpPr>
          <p:spPr bwMode="auto">
            <a:xfrm>
              <a:off x="1893463" y="4498956"/>
              <a:ext cx="2848397" cy="848570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1898536" y="4411242"/>
              <a:ext cx="2848397" cy="848570"/>
            </a:xfrm>
            <a:custGeom>
              <a:avLst/>
              <a:gdLst>
                <a:gd name="T0" fmla="*/ 1146 w 1146"/>
                <a:gd name="T1" fmla="*/ 270 h 341"/>
                <a:gd name="T2" fmla="*/ 1075 w 1146"/>
                <a:gd name="T3" fmla="*/ 341 h 341"/>
                <a:gd name="T4" fmla="*/ 71 w 1146"/>
                <a:gd name="T5" fmla="*/ 341 h 341"/>
                <a:gd name="T6" fmla="*/ 0 w 1146"/>
                <a:gd name="T7" fmla="*/ 270 h 341"/>
                <a:gd name="T8" fmla="*/ 0 w 1146"/>
                <a:gd name="T9" fmla="*/ 71 h 341"/>
                <a:gd name="T10" fmla="*/ 71 w 1146"/>
                <a:gd name="T11" fmla="*/ 0 h 341"/>
                <a:gd name="T12" fmla="*/ 1075 w 1146"/>
                <a:gd name="T13" fmla="*/ 0 h 341"/>
                <a:gd name="T14" fmla="*/ 1146 w 1146"/>
                <a:gd name="T15" fmla="*/ 71 h 341"/>
                <a:gd name="T16" fmla="*/ 1146 w 1146"/>
                <a:gd name="T17" fmla="*/ 27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6" h="341">
                  <a:moveTo>
                    <a:pt x="1146" y="270"/>
                  </a:moveTo>
                  <a:cubicBezTo>
                    <a:pt x="1146" y="309"/>
                    <a:pt x="1114" y="341"/>
                    <a:pt x="1075" y="341"/>
                  </a:cubicBezTo>
                  <a:cubicBezTo>
                    <a:pt x="71" y="341"/>
                    <a:pt x="71" y="341"/>
                    <a:pt x="71" y="341"/>
                  </a:cubicBezTo>
                  <a:cubicBezTo>
                    <a:pt x="32" y="341"/>
                    <a:pt x="0" y="309"/>
                    <a:pt x="0" y="27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1075" y="0"/>
                    <a:pt x="1075" y="0"/>
                    <a:pt x="1075" y="0"/>
                  </a:cubicBezTo>
                  <a:cubicBezTo>
                    <a:pt x="1114" y="0"/>
                    <a:pt x="1146" y="32"/>
                    <a:pt x="1146" y="71"/>
                  </a:cubicBezTo>
                  <a:lnTo>
                    <a:pt x="1146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124" name="TextBox 29"/>
            <p:cNvSpPr txBox="1"/>
            <p:nvPr/>
          </p:nvSpPr>
          <p:spPr>
            <a:xfrm>
              <a:off x="1986373" y="4575340"/>
              <a:ext cx="715496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800" b="1" dirty="0">
                  <a:solidFill>
                    <a:schemeClr val="bg1"/>
                  </a:solidFill>
                  <a:latin typeface="+mj-lt"/>
                </a:rPr>
                <a:t>04</a:t>
              </a: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2701869" y="4593776"/>
              <a:ext cx="1475084" cy="400110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FF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按角色开发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147289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用户交互流程图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86116" y="6919010"/>
            <a:ext cx="605883" cy="345805"/>
          </a:xfrm>
        </p:spPr>
        <p:txBody>
          <a:bodyPr/>
          <a:lstStyle/>
          <a:p>
            <a:r>
              <a:rPr lang="en-US" dirty="0">
                <a:latin typeface="+mn-ea"/>
                <a:ea typeface="+mn-ea"/>
              </a:rPr>
              <a:t>23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EF9119-C878-4F09-B1A2-69D71C1DF2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83" y="1570750"/>
            <a:ext cx="8681092" cy="49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3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147289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UI</a:t>
            </a:r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总体设计风格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Freeform 874"/>
          <p:cNvSpPr>
            <a:spLocks noChangeAspect="1"/>
          </p:cNvSpPr>
          <p:nvPr/>
        </p:nvSpPr>
        <p:spPr bwMode="auto">
          <a:xfrm>
            <a:off x="5342209" y="1968727"/>
            <a:ext cx="2129143" cy="1800000"/>
          </a:xfrm>
          <a:custGeom>
            <a:avLst/>
            <a:gdLst>
              <a:gd name="T0" fmla="*/ 59 w 175"/>
              <a:gd name="T1" fmla="*/ 29 h 148"/>
              <a:gd name="T2" fmla="*/ 59 w 175"/>
              <a:gd name="T3" fmla="*/ 0 h 148"/>
              <a:gd name="T4" fmla="*/ 0 w 175"/>
              <a:gd name="T5" fmla="*/ 49 h 148"/>
              <a:gd name="T6" fmla="*/ 59 w 175"/>
              <a:gd name="T7" fmla="*/ 99 h 148"/>
              <a:gd name="T8" fmla="*/ 59 w 175"/>
              <a:gd name="T9" fmla="*/ 71 h 148"/>
              <a:gd name="T10" fmla="*/ 59 w 175"/>
              <a:gd name="T11" fmla="*/ 148 h 148"/>
              <a:gd name="T12" fmla="*/ 59 w 175"/>
              <a:gd name="T13" fmla="*/ 2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148">
                <a:moveTo>
                  <a:pt x="59" y="29"/>
                </a:moveTo>
                <a:cubicBezTo>
                  <a:pt x="59" y="0"/>
                  <a:pt x="59" y="0"/>
                  <a:pt x="5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71"/>
                  <a:pt x="59" y="71"/>
                  <a:pt x="59" y="71"/>
                </a:cubicBezTo>
                <a:cubicBezTo>
                  <a:pt x="118" y="79"/>
                  <a:pt x="92" y="114"/>
                  <a:pt x="59" y="148"/>
                </a:cubicBezTo>
                <a:cubicBezTo>
                  <a:pt x="175" y="72"/>
                  <a:pt x="106" y="37"/>
                  <a:pt x="59" y="29"/>
                </a:cubicBezTo>
                <a:close/>
              </a:path>
            </a:pathLst>
          </a:custGeom>
          <a:solidFill>
            <a:srgbClr val="F398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8" name="Freeform 874"/>
          <p:cNvSpPr>
            <a:spLocks noChangeAspect="1"/>
          </p:cNvSpPr>
          <p:nvPr/>
        </p:nvSpPr>
        <p:spPr bwMode="auto">
          <a:xfrm flipH="1" flipV="1">
            <a:off x="4652695" y="3768727"/>
            <a:ext cx="2129143" cy="1800000"/>
          </a:xfrm>
          <a:custGeom>
            <a:avLst/>
            <a:gdLst>
              <a:gd name="T0" fmla="*/ 59 w 175"/>
              <a:gd name="T1" fmla="*/ 29 h 148"/>
              <a:gd name="T2" fmla="*/ 59 w 175"/>
              <a:gd name="T3" fmla="*/ 0 h 148"/>
              <a:gd name="T4" fmla="*/ 0 w 175"/>
              <a:gd name="T5" fmla="*/ 49 h 148"/>
              <a:gd name="T6" fmla="*/ 59 w 175"/>
              <a:gd name="T7" fmla="*/ 99 h 148"/>
              <a:gd name="T8" fmla="*/ 59 w 175"/>
              <a:gd name="T9" fmla="*/ 71 h 148"/>
              <a:gd name="T10" fmla="*/ 59 w 175"/>
              <a:gd name="T11" fmla="*/ 148 h 148"/>
              <a:gd name="T12" fmla="*/ 59 w 175"/>
              <a:gd name="T13" fmla="*/ 2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148">
                <a:moveTo>
                  <a:pt x="59" y="29"/>
                </a:moveTo>
                <a:cubicBezTo>
                  <a:pt x="59" y="0"/>
                  <a:pt x="59" y="0"/>
                  <a:pt x="5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71"/>
                  <a:pt x="59" y="71"/>
                  <a:pt x="59" y="71"/>
                </a:cubicBezTo>
                <a:cubicBezTo>
                  <a:pt x="118" y="79"/>
                  <a:pt x="92" y="114"/>
                  <a:pt x="59" y="148"/>
                </a:cubicBezTo>
                <a:cubicBezTo>
                  <a:pt x="175" y="72"/>
                  <a:pt x="106" y="37"/>
                  <a:pt x="59" y="29"/>
                </a:cubicBezTo>
                <a:close/>
              </a:path>
            </a:pathLst>
          </a:custGeom>
          <a:solidFill>
            <a:srgbClr val="7A6A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9" name="TextBox 17"/>
          <p:cNvSpPr txBox="1"/>
          <p:nvPr/>
        </p:nvSpPr>
        <p:spPr>
          <a:xfrm>
            <a:off x="7977612" y="2173961"/>
            <a:ext cx="1477321" cy="492438"/>
          </a:xfrm>
          <a:prstGeom prst="rect">
            <a:avLst/>
          </a:prstGeom>
          <a:solidFill>
            <a:srgbClr val="7A6A56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图标使用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0" name="TextBox 17"/>
          <p:cNvSpPr txBox="1"/>
          <p:nvPr/>
        </p:nvSpPr>
        <p:spPr>
          <a:xfrm>
            <a:off x="2868532" y="2173961"/>
            <a:ext cx="1477322" cy="492438"/>
          </a:xfrm>
          <a:prstGeom prst="rect">
            <a:avLst/>
          </a:prstGeom>
          <a:solidFill>
            <a:srgbClr val="F39800"/>
          </a:solidFill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</a:rPr>
              <a:t>色调使用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1" name="Freeform 886"/>
          <p:cNvSpPr/>
          <p:nvPr/>
        </p:nvSpPr>
        <p:spPr bwMode="auto">
          <a:xfrm flipV="1">
            <a:off x="6893444" y="4490990"/>
            <a:ext cx="442913" cy="633664"/>
          </a:xfrm>
          <a:custGeom>
            <a:avLst/>
            <a:gdLst>
              <a:gd name="T0" fmla="*/ 118 w 118"/>
              <a:gd name="T1" fmla="*/ 65 h 169"/>
              <a:gd name="T2" fmla="*/ 109 w 118"/>
              <a:gd name="T3" fmla="*/ 51 h 169"/>
              <a:gd name="T4" fmla="*/ 109 w 118"/>
              <a:gd name="T5" fmla="*/ 51 h 169"/>
              <a:gd name="T6" fmla="*/ 116 w 118"/>
              <a:gd name="T7" fmla="*/ 39 h 169"/>
              <a:gd name="T8" fmla="*/ 107 w 118"/>
              <a:gd name="T9" fmla="*/ 26 h 169"/>
              <a:gd name="T10" fmla="*/ 101 w 118"/>
              <a:gd name="T11" fmla="*/ 26 h 169"/>
              <a:gd name="T12" fmla="*/ 107 w 118"/>
              <a:gd name="T13" fmla="*/ 13 h 169"/>
              <a:gd name="T14" fmla="*/ 99 w 118"/>
              <a:gd name="T15" fmla="*/ 0 h 169"/>
              <a:gd name="T16" fmla="*/ 37 w 118"/>
              <a:gd name="T17" fmla="*/ 0 h 169"/>
              <a:gd name="T18" fmla="*/ 0 w 118"/>
              <a:gd name="T19" fmla="*/ 37 h 169"/>
              <a:gd name="T20" fmla="*/ 0 w 118"/>
              <a:gd name="T21" fmla="*/ 76 h 169"/>
              <a:gd name="T22" fmla="*/ 20 w 118"/>
              <a:gd name="T23" fmla="*/ 107 h 169"/>
              <a:gd name="T24" fmla="*/ 54 w 118"/>
              <a:gd name="T25" fmla="*/ 150 h 169"/>
              <a:gd name="T26" fmla="*/ 54 w 118"/>
              <a:gd name="T27" fmla="*/ 166 h 169"/>
              <a:gd name="T28" fmla="*/ 82 w 118"/>
              <a:gd name="T29" fmla="*/ 143 h 169"/>
              <a:gd name="T30" fmla="*/ 78 w 118"/>
              <a:gd name="T31" fmla="*/ 107 h 169"/>
              <a:gd name="T32" fmla="*/ 100 w 118"/>
              <a:gd name="T33" fmla="*/ 107 h 169"/>
              <a:gd name="T34" fmla="*/ 110 w 118"/>
              <a:gd name="T35" fmla="*/ 92 h 169"/>
              <a:gd name="T36" fmla="*/ 103 w 118"/>
              <a:gd name="T37" fmla="*/ 78 h 169"/>
              <a:gd name="T38" fmla="*/ 109 w 118"/>
              <a:gd name="T39" fmla="*/ 78 h 169"/>
              <a:gd name="T40" fmla="*/ 118 w 118"/>
              <a:gd name="T41" fmla="*/ 6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8" h="169">
                <a:moveTo>
                  <a:pt x="118" y="65"/>
                </a:moveTo>
                <a:cubicBezTo>
                  <a:pt x="118" y="57"/>
                  <a:pt x="117" y="51"/>
                  <a:pt x="109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15" y="51"/>
                  <a:pt x="116" y="45"/>
                  <a:pt x="116" y="39"/>
                </a:cubicBezTo>
                <a:cubicBezTo>
                  <a:pt x="116" y="32"/>
                  <a:pt x="115" y="26"/>
                  <a:pt x="107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6" y="24"/>
                  <a:pt x="107" y="19"/>
                  <a:pt x="107" y="13"/>
                </a:cubicBezTo>
                <a:cubicBezTo>
                  <a:pt x="107" y="6"/>
                  <a:pt x="106" y="0"/>
                  <a:pt x="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6" y="0"/>
                  <a:pt x="0" y="16"/>
                  <a:pt x="0" y="37"/>
                </a:cubicBezTo>
                <a:cubicBezTo>
                  <a:pt x="0" y="37"/>
                  <a:pt x="0" y="76"/>
                  <a:pt x="0" y="76"/>
                </a:cubicBezTo>
                <a:cubicBezTo>
                  <a:pt x="0" y="91"/>
                  <a:pt x="8" y="102"/>
                  <a:pt x="20" y="107"/>
                </a:cubicBezTo>
                <a:cubicBezTo>
                  <a:pt x="30" y="113"/>
                  <a:pt x="50" y="129"/>
                  <a:pt x="54" y="150"/>
                </a:cubicBezTo>
                <a:cubicBezTo>
                  <a:pt x="54" y="158"/>
                  <a:pt x="54" y="166"/>
                  <a:pt x="54" y="166"/>
                </a:cubicBezTo>
                <a:cubicBezTo>
                  <a:pt x="54" y="166"/>
                  <a:pt x="82" y="169"/>
                  <a:pt x="82" y="143"/>
                </a:cubicBezTo>
                <a:cubicBezTo>
                  <a:pt x="82" y="113"/>
                  <a:pt x="62" y="108"/>
                  <a:pt x="78" y="107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108" y="107"/>
                  <a:pt x="110" y="100"/>
                  <a:pt x="110" y="92"/>
                </a:cubicBezTo>
                <a:cubicBezTo>
                  <a:pt x="110" y="85"/>
                  <a:pt x="109" y="80"/>
                  <a:pt x="103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17" y="78"/>
                  <a:pt x="118" y="72"/>
                  <a:pt x="118" y="65"/>
                </a:cubicBezTo>
                <a:close/>
              </a:path>
            </a:pathLst>
          </a:custGeom>
          <a:solidFill>
            <a:srgbClr val="7A6A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2" name="Freeform 886"/>
          <p:cNvSpPr/>
          <p:nvPr/>
        </p:nvSpPr>
        <p:spPr bwMode="auto">
          <a:xfrm flipH="1" flipV="1">
            <a:off x="4821809" y="2173961"/>
            <a:ext cx="442913" cy="633413"/>
          </a:xfrm>
          <a:custGeom>
            <a:avLst/>
            <a:gdLst>
              <a:gd name="T0" fmla="*/ 118 w 118"/>
              <a:gd name="T1" fmla="*/ 65 h 169"/>
              <a:gd name="T2" fmla="*/ 109 w 118"/>
              <a:gd name="T3" fmla="*/ 51 h 169"/>
              <a:gd name="T4" fmla="*/ 109 w 118"/>
              <a:gd name="T5" fmla="*/ 51 h 169"/>
              <a:gd name="T6" fmla="*/ 116 w 118"/>
              <a:gd name="T7" fmla="*/ 39 h 169"/>
              <a:gd name="T8" fmla="*/ 107 w 118"/>
              <a:gd name="T9" fmla="*/ 26 h 169"/>
              <a:gd name="T10" fmla="*/ 101 w 118"/>
              <a:gd name="T11" fmla="*/ 26 h 169"/>
              <a:gd name="T12" fmla="*/ 107 w 118"/>
              <a:gd name="T13" fmla="*/ 13 h 169"/>
              <a:gd name="T14" fmla="*/ 99 w 118"/>
              <a:gd name="T15" fmla="*/ 0 h 169"/>
              <a:gd name="T16" fmla="*/ 37 w 118"/>
              <a:gd name="T17" fmla="*/ 0 h 169"/>
              <a:gd name="T18" fmla="*/ 0 w 118"/>
              <a:gd name="T19" fmla="*/ 37 h 169"/>
              <a:gd name="T20" fmla="*/ 0 w 118"/>
              <a:gd name="T21" fmla="*/ 76 h 169"/>
              <a:gd name="T22" fmla="*/ 20 w 118"/>
              <a:gd name="T23" fmla="*/ 107 h 169"/>
              <a:gd name="T24" fmla="*/ 54 w 118"/>
              <a:gd name="T25" fmla="*/ 150 h 169"/>
              <a:gd name="T26" fmla="*/ 54 w 118"/>
              <a:gd name="T27" fmla="*/ 166 h 169"/>
              <a:gd name="T28" fmla="*/ 82 w 118"/>
              <a:gd name="T29" fmla="*/ 143 h 169"/>
              <a:gd name="T30" fmla="*/ 78 w 118"/>
              <a:gd name="T31" fmla="*/ 107 h 169"/>
              <a:gd name="T32" fmla="*/ 100 w 118"/>
              <a:gd name="T33" fmla="*/ 107 h 169"/>
              <a:gd name="T34" fmla="*/ 110 w 118"/>
              <a:gd name="T35" fmla="*/ 92 h 169"/>
              <a:gd name="T36" fmla="*/ 103 w 118"/>
              <a:gd name="T37" fmla="*/ 78 h 169"/>
              <a:gd name="T38" fmla="*/ 109 w 118"/>
              <a:gd name="T39" fmla="*/ 78 h 169"/>
              <a:gd name="T40" fmla="*/ 118 w 118"/>
              <a:gd name="T41" fmla="*/ 6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8" h="169">
                <a:moveTo>
                  <a:pt x="118" y="65"/>
                </a:moveTo>
                <a:cubicBezTo>
                  <a:pt x="118" y="57"/>
                  <a:pt x="117" y="51"/>
                  <a:pt x="109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15" y="51"/>
                  <a:pt x="116" y="45"/>
                  <a:pt x="116" y="39"/>
                </a:cubicBezTo>
                <a:cubicBezTo>
                  <a:pt x="116" y="32"/>
                  <a:pt x="115" y="26"/>
                  <a:pt x="107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6" y="24"/>
                  <a:pt x="107" y="19"/>
                  <a:pt x="107" y="13"/>
                </a:cubicBezTo>
                <a:cubicBezTo>
                  <a:pt x="107" y="6"/>
                  <a:pt x="106" y="0"/>
                  <a:pt x="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6" y="0"/>
                  <a:pt x="0" y="16"/>
                  <a:pt x="0" y="37"/>
                </a:cubicBezTo>
                <a:cubicBezTo>
                  <a:pt x="0" y="37"/>
                  <a:pt x="0" y="76"/>
                  <a:pt x="0" y="76"/>
                </a:cubicBezTo>
                <a:cubicBezTo>
                  <a:pt x="0" y="91"/>
                  <a:pt x="8" y="102"/>
                  <a:pt x="20" y="107"/>
                </a:cubicBezTo>
                <a:cubicBezTo>
                  <a:pt x="30" y="113"/>
                  <a:pt x="50" y="129"/>
                  <a:pt x="54" y="150"/>
                </a:cubicBezTo>
                <a:cubicBezTo>
                  <a:pt x="54" y="158"/>
                  <a:pt x="54" y="166"/>
                  <a:pt x="54" y="166"/>
                </a:cubicBezTo>
                <a:cubicBezTo>
                  <a:pt x="54" y="166"/>
                  <a:pt x="82" y="169"/>
                  <a:pt x="82" y="143"/>
                </a:cubicBezTo>
                <a:cubicBezTo>
                  <a:pt x="82" y="113"/>
                  <a:pt x="62" y="108"/>
                  <a:pt x="78" y="107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108" y="107"/>
                  <a:pt x="110" y="100"/>
                  <a:pt x="110" y="92"/>
                </a:cubicBezTo>
                <a:cubicBezTo>
                  <a:pt x="110" y="85"/>
                  <a:pt x="109" y="80"/>
                  <a:pt x="103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17" y="78"/>
                  <a:pt x="118" y="72"/>
                  <a:pt x="118" y="65"/>
                </a:cubicBezTo>
                <a:close/>
              </a:path>
            </a:pathLst>
          </a:custGeom>
          <a:solidFill>
            <a:srgbClr val="F398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" name="矩形 102"/>
          <p:cNvSpPr/>
          <p:nvPr/>
        </p:nvSpPr>
        <p:spPr>
          <a:xfrm>
            <a:off x="1631851" y="2783791"/>
            <a:ext cx="3189958" cy="1707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使用橙色、黄色、灰色、黑色以及白色等暖色调进行</a:t>
            </a:r>
            <a:r>
              <a:rPr lang="en-US" altLang="zh-CN" dirty="0">
                <a:latin typeface="微软雅黑 Light" pitchFamily="34" charset="-122"/>
                <a:ea typeface="微软雅黑 Light" pitchFamily="34" charset="-122"/>
              </a:rPr>
              <a:t>UI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开发。在</a:t>
            </a:r>
            <a:r>
              <a:rPr lang="en-US" altLang="zh-CN" dirty="0">
                <a:latin typeface="微软雅黑 Light" pitchFamily="34" charset="-122"/>
                <a:ea typeface="微软雅黑 Light" pitchFamily="34" charset="-122"/>
              </a:rPr>
              <a:t>value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中的</a:t>
            </a:r>
            <a:r>
              <a:rPr lang="en-US" altLang="zh-CN" dirty="0">
                <a:latin typeface="微软雅黑 Light" pitchFamily="34" charset="-122"/>
                <a:ea typeface="微软雅黑 Light" pitchFamily="34" charset="-122"/>
              </a:rPr>
              <a:t>color.xml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统一色彩的统一。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582958" y="3021201"/>
            <a:ext cx="3189958" cy="1707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使用统一的图标库，每个图标的风格都有简笔的笑脸，使整个</a:t>
            </a:r>
            <a:r>
              <a:rPr lang="en-US" altLang="zh-CN" dirty="0">
                <a:latin typeface="微软雅黑 Light" pitchFamily="34" charset="-122"/>
                <a:ea typeface="微软雅黑 Light" pitchFamily="34" charset="-122"/>
              </a:rPr>
              <a:t>APP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的风格接近。不同位置每个图标的含义相同。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DDD80CA-391B-4733-9121-565D8BB17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4608382"/>
            <a:ext cx="3630327" cy="20384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AE97AC-A9DF-4AE6-BB08-9D3E44983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357" y="5450663"/>
            <a:ext cx="4638675" cy="752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4147289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UI</a:t>
            </a:r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总体设计风格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Freeform 874"/>
          <p:cNvSpPr>
            <a:spLocks noChangeAspect="1"/>
          </p:cNvSpPr>
          <p:nvPr/>
        </p:nvSpPr>
        <p:spPr bwMode="auto">
          <a:xfrm>
            <a:off x="5342209" y="1968727"/>
            <a:ext cx="2129143" cy="1800000"/>
          </a:xfrm>
          <a:custGeom>
            <a:avLst/>
            <a:gdLst>
              <a:gd name="T0" fmla="*/ 59 w 175"/>
              <a:gd name="T1" fmla="*/ 29 h 148"/>
              <a:gd name="T2" fmla="*/ 59 w 175"/>
              <a:gd name="T3" fmla="*/ 0 h 148"/>
              <a:gd name="T4" fmla="*/ 0 w 175"/>
              <a:gd name="T5" fmla="*/ 49 h 148"/>
              <a:gd name="T6" fmla="*/ 59 w 175"/>
              <a:gd name="T7" fmla="*/ 99 h 148"/>
              <a:gd name="T8" fmla="*/ 59 w 175"/>
              <a:gd name="T9" fmla="*/ 71 h 148"/>
              <a:gd name="T10" fmla="*/ 59 w 175"/>
              <a:gd name="T11" fmla="*/ 148 h 148"/>
              <a:gd name="T12" fmla="*/ 59 w 175"/>
              <a:gd name="T13" fmla="*/ 2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148">
                <a:moveTo>
                  <a:pt x="59" y="29"/>
                </a:moveTo>
                <a:cubicBezTo>
                  <a:pt x="59" y="0"/>
                  <a:pt x="59" y="0"/>
                  <a:pt x="5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71"/>
                  <a:pt x="59" y="71"/>
                  <a:pt x="59" y="71"/>
                </a:cubicBezTo>
                <a:cubicBezTo>
                  <a:pt x="118" y="79"/>
                  <a:pt x="92" y="114"/>
                  <a:pt x="59" y="148"/>
                </a:cubicBezTo>
                <a:cubicBezTo>
                  <a:pt x="175" y="72"/>
                  <a:pt x="106" y="37"/>
                  <a:pt x="59" y="29"/>
                </a:cubicBezTo>
                <a:close/>
              </a:path>
            </a:pathLst>
          </a:custGeom>
          <a:solidFill>
            <a:srgbClr val="F398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8" name="Freeform 874"/>
          <p:cNvSpPr>
            <a:spLocks noChangeAspect="1"/>
          </p:cNvSpPr>
          <p:nvPr/>
        </p:nvSpPr>
        <p:spPr bwMode="auto">
          <a:xfrm flipH="1" flipV="1">
            <a:off x="4652695" y="3768727"/>
            <a:ext cx="2129143" cy="1800000"/>
          </a:xfrm>
          <a:custGeom>
            <a:avLst/>
            <a:gdLst>
              <a:gd name="T0" fmla="*/ 59 w 175"/>
              <a:gd name="T1" fmla="*/ 29 h 148"/>
              <a:gd name="T2" fmla="*/ 59 w 175"/>
              <a:gd name="T3" fmla="*/ 0 h 148"/>
              <a:gd name="T4" fmla="*/ 0 w 175"/>
              <a:gd name="T5" fmla="*/ 49 h 148"/>
              <a:gd name="T6" fmla="*/ 59 w 175"/>
              <a:gd name="T7" fmla="*/ 99 h 148"/>
              <a:gd name="T8" fmla="*/ 59 w 175"/>
              <a:gd name="T9" fmla="*/ 71 h 148"/>
              <a:gd name="T10" fmla="*/ 59 w 175"/>
              <a:gd name="T11" fmla="*/ 148 h 148"/>
              <a:gd name="T12" fmla="*/ 59 w 175"/>
              <a:gd name="T13" fmla="*/ 29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148">
                <a:moveTo>
                  <a:pt x="59" y="29"/>
                </a:moveTo>
                <a:cubicBezTo>
                  <a:pt x="59" y="0"/>
                  <a:pt x="59" y="0"/>
                  <a:pt x="59" y="0"/>
                </a:cubicBezTo>
                <a:cubicBezTo>
                  <a:pt x="0" y="49"/>
                  <a:pt x="0" y="49"/>
                  <a:pt x="0" y="49"/>
                </a:cubicBezTo>
                <a:cubicBezTo>
                  <a:pt x="59" y="99"/>
                  <a:pt x="59" y="99"/>
                  <a:pt x="59" y="99"/>
                </a:cubicBezTo>
                <a:cubicBezTo>
                  <a:pt x="59" y="71"/>
                  <a:pt x="59" y="71"/>
                  <a:pt x="59" y="71"/>
                </a:cubicBezTo>
                <a:cubicBezTo>
                  <a:pt x="118" y="79"/>
                  <a:pt x="92" y="114"/>
                  <a:pt x="59" y="148"/>
                </a:cubicBezTo>
                <a:cubicBezTo>
                  <a:pt x="175" y="72"/>
                  <a:pt x="106" y="37"/>
                  <a:pt x="59" y="29"/>
                </a:cubicBezTo>
                <a:close/>
              </a:path>
            </a:pathLst>
          </a:custGeom>
          <a:solidFill>
            <a:srgbClr val="7A6A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9" name="TextBox 17"/>
          <p:cNvSpPr txBox="1"/>
          <p:nvPr/>
        </p:nvSpPr>
        <p:spPr>
          <a:xfrm>
            <a:off x="7977612" y="2173961"/>
            <a:ext cx="1477321" cy="492438"/>
          </a:xfrm>
          <a:prstGeom prst="rect">
            <a:avLst/>
          </a:prstGeom>
          <a:solidFill>
            <a:srgbClr val="7A6A56"/>
          </a:solidFill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动效使用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0" name="TextBox 17"/>
          <p:cNvSpPr txBox="1"/>
          <p:nvPr/>
        </p:nvSpPr>
        <p:spPr>
          <a:xfrm>
            <a:off x="2868533" y="2173961"/>
            <a:ext cx="1477321" cy="492438"/>
          </a:xfrm>
          <a:prstGeom prst="rect">
            <a:avLst/>
          </a:prstGeom>
          <a:solidFill>
            <a:srgbClr val="F39800"/>
          </a:solidFill>
        </p:spPr>
        <p:txBody>
          <a:bodyPr wrap="none" lIns="121917" tIns="60958" rIns="121917" bIns="60958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</a:rPr>
              <a:t>大小使用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1" name="Freeform 886"/>
          <p:cNvSpPr/>
          <p:nvPr/>
        </p:nvSpPr>
        <p:spPr bwMode="auto">
          <a:xfrm flipV="1">
            <a:off x="6893444" y="4490990"/>
            <a:ext cx="442913" cy="633664"/>
          </a:xfrm>
          <a:custGeom>
            <a:avLst/>
            <a:gdLst>
              <a:gd name="T0" fmla="*/ 118 w 118"/>
              <a:gd name="T1" fmla="*/ 65 h 169"/>
              <a:gd name="T2" fmla="*/ 109 w 118"/>
              <a:gd name="T3" fmla="*/ 51 h 169"/>
              <a:gd name="T4" fmla="*/ 109 w 118"/>
              <a:gd name="T5" fmla="*/ 51 h 169"/>
              <a:gd name="T6" fmla="*/ 116 w 118"/>
              <a:gd name="T7" fmla="*/ 39 h 169"/>
              <a:gd name="T8" fmla="*/ 107 w 118"/>
              <a:gd name="T9" fmla="*/ 26 h 169"/>
              <a:gd name="T10" fmla="*/ 101 w 118"/>
              <a:gd name="T11" fmla="*/ 26 h 169"/>
              <a:gd name="T12" fmla="*/ 107 w 118"/>
              <a:gd name="T13" fmla="*/ 13 h 169"/>
              <a:gd name="T14" fmla="*/ 99 w 118"/>
              <a:gd name="T15" fmla="*/ 0 h 169"/>
              <a:gd name="T16" fmla="*/ 37 w 118"/>
              <a:gd name="T17" fmla="*/ 0 h 169"/>
              <a:gd name="T18" fmla="*/ 0 w 118"/>
              <a:gd name="T19" fmla="*/ 37 h 169"/>
              <a:gd name="T20" fmla="*/ 0 w 118"/>
              <a:gd name="T21" fmla="*/ 76 h 169"/>
              <a:gd name="T22" fmla="*/ 20 w 118"/>
              <a:gd name="T23" fmla="*/ 107 h 169"/>
              <a:gd name="T24" fmla="*/ 54 w 118"/>
              <a:gd name="T25" fmla="*/ 150 h 169"/>
              <a:gd name="T26" fmla="*/ 54 w 118"/>
              <a:gd name="T27" fmla="*/ 166 h 169"/>
              <a:gd name="T28" fmla="*/ 82 w 118"/>
              <a:gd name="T29" fmla="*/ 143 h 169"/>
              <a:gd name="T30" fmla="*/ 78 w 118"/>
              <a:gd name="T31" fmla="*/ 107 h 169"/>
              <a:gd name="T32" fmla="*/ 100 w 118"/>
              <a:gd name="T33" fmla="*/ 107 h 169"/>
              <a:gd name="T34" fmla="*/ 110 w 118"/>
              <a:gd name="T35" fmla="*/ 92 h 169"/>
              <a:gd name="T36" fmla="*/ 103 w 118"/>
              <a:gd name="T37" fmla="*/ 78 h 169"/>
              <a:gd name="T38" fmla="*/ 109 w 118"/>
              <a:gd name="T39" fmla="*/ 78 h 169"/>
              <a:gd name="T40" fmla="*/ 118 w 118"/>
              <a:gd name="T41" fmla="*/ 6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8" h="169">
                <a:moveTo>
                  <a:pt x="118" y="65"/>
                </a:moveTo>
                <a:cubicBezTo>
                  <a:pt x="118" y="57"/>
                  <a:pt x="117" y="51"/>
                  <a:pt x="109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15" y="51"/>
                  <a:pt x="116" y="45"/>
                  <a:pt x="116" y="39"/>
                </a:cubicBezTo>
                <a:cubicBezTo>
                  <a:pt x="116" y="32"/>
                  <a:pt x="115" y="26"/>
                  <a:pt x="107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6" y="24"/>
                  <a:pt x="107" y="19"/>
                  <a:pt x="107" y="13"/>
                </a:cubicBezTo>
                <a:cubicBezTo>
                  <a:pt x="107" y="6"/>
                  <a:pt x="106" y="0"/>
                  <a:pt x="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6" y="0"/>
                  <a:pt x="0" y="16"/>
                  <a:pt x="0" y="37"/>
                </a:cubicBezTo>
                <a:cubicBezTo>
                  <a:pt x="0" y="37"/>
                  <a:pt x="0" y="76"/>
                  <a:pt x="0" y="76"/>
                </a:cubicBezTo>
                <a:cubicBezTo>
                  <a:pt x="0" y="91"/>
                  <a:pt x="8" y="102"/>
                  <a:pt x="20" y="107"/>
                </a:cubicBezTo>
                <a:cubicBezTo>
                  <a:pt x="30" y="113"/>
                  <a:pt x="50" y="129"/>
                  <a:pt x="54" y="150"/>
                </a:cubicBezTo>
                <a:cubicBezTo>
                  <a:pt x="54" y="158"/>
                  <a:pt x="54" y="166"/>
                  <a:pt x="54" y="166"/>
                </a:cubicBezTo>
                <a:cubicBezTo>
                  <a:pt x="54" y="166"/>
                  <a:pt x="82" y="169"/>
                  <a:pt x="82" y="143"/>
                </a:cubicBezTo>
                <a:cubicBezTo>
                  <a:pt x="82" y="113"/>
                  <a:pt x="62" y="108"/>
                  <a:pt x="78" y="107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108" y="107"/>
                  <a:pt x="110" y="100"/>
                  <a:pt x="110" y="92"/>
                </a:cubicBezTo>
                <a:cubicBezTo>
                  <a:pt x="110" y="85"/>
                  <a:pt x="109" y="80"/>
                  <a:pt x="103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17" y="78"/>
                  <a:pt x="118" y="72"/>
                  <a:pt x="118" y="65"/>
                </a:cubicBezTo>
                <a:close/>
              </a:path>
            </a:pathLst>
          </a:custGeom>
          <a:solidFill>
            <a:srgbClr val="7A6A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2" name="Freeform 886"/>
          <p:cNvSpPr/>
          <p:nvPr/>
        </p:nvSpPr>
        <p:spPr bwMode="auto">
          <a:xfrm flipH="1" flipV="1">
            <a:off x="4821809" y="2173961"/>
            <a:ext cx="442913" cy="633413"/>
          </a:xfrm>
          <a:custGeom>
            <a:avLst/>
            <a:gdLst>
              <a:gd name="T0" fmla="*/ 118 w 118"/>
              <a:gd name="T1" fmla="*/ 65 h 169"/>
              <a:gd name="T2" fmla="*/ 109 w 118"/>
              <a:gd name="T3" fmla="*/ 51 h 169"/>
              <a:gd name="T4" fmla="*/ 109 w 118"/>
              <a:gd name="T5" fmla="*/ 51 h 169"/>
              <a:gd name="T6" fmla="*/ 116 w 118"/>
              <a:gd name="T7" fmla="*/ 39 h 169"/>
              <a:gd name="T8" fmla="*/ 107 w 118"/>
              <a:gd name="T9" fmla="*/ 26 h 169"/>
              <a:gd name="T10" fmla="*/ 101 w 118"/>
              <a:gd name="T11" fmla="*/ 26 h 169"/>
              <a:gd name="T12" fmla="*/ 107 w 118"/>
              <a:gd name="T13" fmla="*/ 13 h 169"/>
              <a:gd name="T14" fmla="*/ 99 w 118"/>
              <a:gd name="T15" fmla="*/ 0 h 169"/>
              <a:gd name="T16" fmla="*/ 37 w 118"/>
              <a:gd name="T17" fmla="*/ 0 h 169"/>
              <a:gd name="T18" fmla="*/ 0 w 118"/>
              <a:gd name="T19" fmla="*/ 37 h 169"/>
              <a:gd name="T20" fmla="*/ 0 w 118"/>
              <a:gd name="T21" fmla="*/ 76 h 169"/>
              <a:gd name="T22" fmla="*/ 20 w 118"/>
              <a:gd name="T23" fmla="*/ 107 h 169"/>
              <a:gd name="T24" fmla="*/ 54 w 118"/>
              <a:gd name="T25" fmla="*/ 150 h 169"/>
              <a:gd name="T26" fmla="*/ 54 w 118"/>
              <a:gd name="T27" fmla="*/ 166 h 169"/>
              <a:gd name="T28" fmla="*/ 82 w 118"/>
              <a:gd name="T29" fmla="*/ 143 h 169"/>
              <a:gd name="T30" fmla="*/ 78 w 118"/>
              <a:gd name="T31" fmla="*/ 107 h 169"/>
              <a:gd name="T32" fmla="*/ 100 w 118"/>
              <a:gd name="T33" fmla="*/ 107 h 169"/>
              <a:gd name="T34" fmla="*/ 110 w 118"/>
              <a:gd name="T35" fmla="*/ 92 h 169"/>
              <a:gd name="T36" fmla="*/ 103 w 118"/>
              <a:gd name="T37" fmla="*/ 78 h 169"/>
              <a:gd name="T38" fmla="*/ 109 w 118"/>
              <a:gd name="T39" fmla="*/ 78 h 169"/>
              <a:gd name="T40" fmla="*/ 118 w 118"/>
              <a:gd name="T41" fmla="*/ 65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8" h="169">
                <a:moveTo>
                  <a:pt x="118" y="65"/>
                </a:moveTo>
                <a:cubicBezTo>
                  <a:pt x="118" y="57"/>
                  <a:pt x="117" y="51"/>
                  <a:pt x="109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15" y="51"/>
                  <a:pt x="116" y="45"/>
                  <a:pt x="116" y="39"/>
                </a:cubicBezTo>
                <a:cubicBezTo>
                  <a:pt x="116" y="32"/>
                  <a:pt x="115" y="26"/>
                  <a:pt x="107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6" y="24"/>
                  <a:pt x="107" y="19"/>
                  <a:pt x="107" y="13"/>
                </a:cubicBezTo>
                <a:cubicBezTo>
                  <a:pt x="107" y="6"/>
                  <a:pt x="106" y="0"/>
                  <a:pt x="9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16" y="0"/>
                  <a:pt x="0" y="16"/>
                  <a:pt x="0" y="37"/>
                </a:cubicBezTo>
                <a:cubicBezTo>
                  <a:pt x="0" y="37"/>
                  <a:pt x="0" y="76"/>
                  <a:pt x="0" y="76"/>
                </a:cubicBezTo>
                <a:cubicBezTo>
                  <a:pt x="0" y="91"/>
                  <a:pt x="8" y="102"/>
                  <a:pt x="20" y="107"/>
                </a:cubicBezTo>
                <a:cubicBezTo>
                  <a:pt x="30" y="113"/>
                  <a:pt x="50" y="129"/>
                  <a:pt x="54" y="150"/>
                </a:cubicBezTo>
                <a:cubicBezTo>
                  <a:pt x="54" y="158"/>
                  <a:pt x="54" y="166"/>
                  <a:pt x="54" y="166"/>
                </a:cubicBezTo>
                <a:cubicBezTo>
                  <a:pt x="54" y="166"/>
                  <a:pt x="82" y="169"/>
                  <a:pt x="82" y="143"/>
                </a:cubicBezTo>
                <a:cubicBezTo>
                  <a:pt x="82" y="113"/>
                  <a:pt x="62" y="108"/>
                  <a:pt x="78" y="107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108" y="107"/>
                  <a:pt x="110" y="100"/>
                  <a:pt x="110" y="92"/>
                </a:cubicBezTo>
                <a:cubicBezTo>
                  <a:pt x="110" y="85"/>
                  <a:pt x="109" y="80"/>
                  <a:pt x="103" y="78"/>
                </a:cubicBezTo>
                <a:cubicBezTo>
                  <a:pt x="109" y="78"/>
                  <a:pt x="109" y="78"/>
                  <a:pt x="109" y="78"/>
                </a:cubicBezTo>
                <a:cubicBezTo>
                  <a:pt x="117" y="78"/>
                  <a:pt x="118" y="72"/>
                  <a:pt x="118" y="65"/>
                </a:cubicBezTo>
                <a:close/>
              </a:path>
            </a:pathLst>
          </a:custGeom>
          <a:solidFill>
            <a:srgbClr val="F398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3" name="矩形 102"/>
          <p:cNvSpPr/>
          <p:nvPr/>
        </p:nvSpPr>
        <p:spPr>
          <a:xfrm>
            <a:off x="1631851" y="2783791"/>
            <a:ext cx="3189958" cy="876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多人开发，在</a:t>
            </a:r>
            <a:r>
              <a:rPr lang="en-US" altLang="zh-CN" dirty="0">
                <a:latin typeface="微软雅黑 Light" pitchFamily="34" charset="-122"/>
                <a:ea typeface="微软雅黑 Light" pitchFamily="34" charset="-122"/>
              </a:rPr>
              <a:t>value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文件中的</a:t>
            </a:r>
            <a:r>
              <a:rPr lang="en-US" altLang="zh-CN" dirty="0">
                <a:latin typeface="微软雅黑 Light" pitchFamily="34" charset="-122"/>
                <a:ea typeface="微软雅黑 Light" pitchFamily="34" charset="-122"/>
              </a:rPr>
              <a:t>dimen.xml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中定义统一的大小。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582958" y="3021201"/>
            <a:ext cx="3189958" cy="1707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使用统一的组件以达到丰富的动效。如普通用户端与组织成员端均使用了相同的可折叠卡片</a:t>
            </a:r>
            <a:r>
              <a:rPr lang="en-US" altLang="zh-CN" dirty="0" err="1">
                <a:latin typeface="微软雅黑 Light" pitchFamily="34" charset="-122"/>
                <a:ea typeface="微软雅黑 Light" pitchFamily="34" charset="-122"/>
              </a:rPr>
              <a:t>FoldingCell</a:t>
            </a:r>
            <a:r>
              <a:rPr lang="zh-CN" altLang="en-US" dirty="0">
                <a:latin typeface="微软雅黑 Light" pitchFamily="34" charset="-122"/>
                <a:ea typeface="微软雅黑 Light" pitchFamily="34" charset="-122"/>
              </a:rPr>
              <a:t>控件。</a:t>
            </a:r>
            <a:endParaRPr lang="en-US" altLang="zh-CN" dirty="0">
              <a:latin typeface="微软雅黑 Light" pitchFamily="34" charset="-122"/>
              <a:ea typeface="微软雅黑 Light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8B97C0-8505-4EAA-AED2-1AADB9CB8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20" y="3855527"/>
            <a:ext cx="4010025" cy="2066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176EB-D2FF-4AFE-A938-59BA2EC3A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174" y="4760840"/>
            <a:ext cx="1913371" cy="17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1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/>
      <p:bldP spid="10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56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1" name="组合 90"/>
          <p:cNvGrpSpPr/>
          <p:nvPr/>
        </p:nvGrpSpPr>
        <p:grpSpPr>
          <a:xfrm>
            <a:off x="1195220" y="926133"/>
            <a:ext cx="4637359" cy="2774241"/>
            <a:chOff x="1195220" y="926133"/>
            <a:chExt cx="4637359" cy="2774241"/>
          </a:xfrm>
        </p:grpSpPr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 flipH="1">
              <a:off x="2608738" y="2002450"/>
              <a:ext cx="1561681" cy="33209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 flipH="1">
              <a:off x="2608738" y="2009262"/>
              <a:ext cx="1561681" cy="328686"/>
            </a:xfrm>
            <a:custGeom>
              <a:avLst/>
              <a:gdLst>
                <a:gd name="T0" fmla="*/ 0 w 917"/>
                <a:gd name="T1" fmla="*/ 193 h 193"/>
                <a:gd name="T2" fmla="*/ 0 w 917"/>
                <a:gd name="T3" fmla="*/ 0 h 193"/>
                <a:gd name="T4" fmla="*/ 917 w 917"/>
                <a:gd name="T5" fmla="*/ 0 h 193"/>
                <a:gd name="T6" fmla="*/ 0 w 917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7" h="193">
                  <a:moveTo>
                    <a:pt x="0" y="193"/>
                  </a:moveTo>
                  <a:lnTo>
                    <a:pt x="0" y="0"/>
                  </a:lnTo>
                  <a:lnTo>
                    <a:pt x="917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/>
            <p:nvPr/>
          </p:nvSpPr>
          <p:spPr bwMode="auto">
            <a:xfrm flipH="1">
              <a:off x="2608738" y="2009262"/>
              <a:ext cx="1561681" cy="328686"/>
            </a:xfrm>
            <a:custGeom>
              <a:avLst/>
              <a:gdLst>
                <a:gd name="T0" fmla="*/ 0 w 917"/>
                <a:gd name="T1" fmla="*/ 193 h 193"/>
                <a:gd name="T2" fmla="*/ 0 w 917"/>
                <a:gd name="T3" fmla="*/ 0 h 193"/>
                <a:gd name="T4" fmla="*/ 917 w 917"/>
                <a:gd name="T5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7" h="193">
                  <a:moveTo>
                    <a:pt x="0" y="193"/>
                  </a:moveTo>
                  <a:lnTo>
                    <a:pt x="0" y="0"/>
                  </a:lnTo>
                  <a:lnTo>
                    <a:pt x="91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 flipH="1">
              <a:off x="2544022" y="1980310"/>
              <a:ext cx="1813730" cy="378073"/>
            </a:xfrm>
            <a:custGeom>
              <a:avLst/>
              <a:gdLst>
                <a:gd name="T0" fmla="*/ 916 w 925"/>
                <a:gd name="T1" fmla="*/ 178 h 192"/>
                <a:gd name="T2" fmla="*/ 412 w 925"/>
                <a:gd name="T3" fmla="*/ 178 h 192"/>
                <a:gd name="T4" fmla="*/ 144 w 925"/>
                <a:gd name="T5" fmla="*/ 178 h 192"/>
                <a:gd name="T6" fmla="*/ 70 w 925"/>
                <a:gd name="T7" fmla="*/ 166 h 192"/>
                <a:gd name="T8" fmla="*/ 42 w 925"/>
                <a:gd name="T9" fmla="*/ 57 h 192"/>
                <a:gd name="T10" fmla="*/ 112 w 925"/>
                <a:gd name="T11" fmla="*/ 16 h 192"/>
                <a:gd name="T12" fmla="*/ 646 w 925"/>
                <a:gd name="T13" fmla="*/ 16 h 192"/>
                <a:gd name="T14" fmla="*/ 916 w 925"/>
                <a:gd name="T15" fmla="*/ 16 h 192"/>
                <a:gd name="T16" fmla="*/ 916 w 925"/>
                <a:gd name="T17" fmla="*/ 2 h 192"/>
                <a:gd name="T18" fmla="*/ 412 w 925"/>
                <a:gd name="T19" fmla="*/ 2 h 192"/>
                <a:gd name="T20" fmla="*/ 144 w 925"/>
                <a:gd name="T21" fmla="*/ 2 h 192"/>
                <a:gd name="T22" fmla="*/ 77 w 925"/>
                <a:gd name="T23" fmla="*/ 8 h 192"/>
                <a:gd name="T24" fmla="*/ 54 w 925"/>
                <a:gd name="T25" fmla="*/ 172 h 192"/>
                <a:gd name="T26" fmla="*/ 134 w 925"/>
                <a:gd name="T27" fmla="*/ 192 h 192"/>
                <a:gd name="T28" fmla="*/ 235 w 925"/>
                <a:gd name="T29" fmla="*/ 192 h 192"/>
                <a:gd name="T30" fmla="*/ 563 w 925"/>
                <a:gd name="T31" fmla="*/ 192 h 192"/>
                <a:gd name="T32" fmla="*/ 916 w 925"/>
                <a:gd name="T33" fmla="*/ 192 h 192"/>
                <a:gd name="T34" fmla="*/ 916 w 925"/>
                <a:gd name="T35" fmla="*/ 1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5" h="192">
                  <a:moveTo>
                    <a:pt x="916" y="178"/>
                  </a:moveTo>
                  <a:cubicBezTo>
                    <a:pt x="748" y="178"/>
                    <a:pt x="580" y="178"/>
                    <a:pt x="412" y="178"/>
                  </a:cubicBezTo>
                  <a:cubicBezTo>
                    <a:pt x="323" y="178"/>
                    <a:pt x="234" y="178"/>
                    <a:pt x="144" y="178"/>
                  </a:cubicBezTo>
                  <a:cubicBezTo>
                    <a:pt x="118" y="178"/>
                    <a:pt x="94" y="180"/>
                    <a:pt x="70" y="166"/>
                  </a:cubicBezTo>
                  <a:cubicBezTo>
                    <a:pt x="33" y="145"/>
                    <a:pt x="24" y="94"/>
                    <a:pt x="42" y="57"/>
                  </a:cubicBezTo>
                  <a:cubicBezTo>
                    <a:pt x="55" y="31"/>
                    <a:pt x="84" y="16"/>
                    <a:pt x="112" y="16"/>
                  </a:cubicBezTo>
                  <a:cubicBezTo>
                    <a:pt x="290" y="16"/>
                    <a:pt x="468" y="16"/>
                    <a:pt x="646" y="16"/>
                  </a:cubicBezTo>
                  <a:cubicBezTo>
                    <a:pt x="736" y="16"/>
                    <a:pt x="826" y="16"/>
                    <a:pt x="916" y="16"/>
                  </a:cubicBezTo>
                  <a:cubicBezTo>
                    <a:pt x="925" y="16"/>
                    <a:pt x="925" y="2"/>
                    <a:pt x="916" y="2"/>
                  </a:cubicBezTo>
                  <a:cubicBezTo>
                    <a:pt x="748" y="2"/>
                    <a:pt x="580" y="2"/>
                    <a:pt x="412" y="2"/>
                  </a:cubicBezTo>
                  <a:cubicBezTo>
                    <a:pt x="323" y="2"/>
                    <a:pt x="234" y="2"/>
                    <a:pt x="144" y="2"/>
                  </a:cubicBezTo>
                  <a:cubicBezTo>
                    <a:pt x="121" y="2"/>
                    <a:pt x="99" y="0"/>
                    <a:pt x="77" y="8"/>
                  </a:cubicBezTo>
                  <a:cubicBezTo>
                    <a:pt x="9" y="34"/>
                    <a:pt x="0" y="129"/>
                    <a:pt x="54" y="172"/>
                  </a:cubicBezTo>
                  <a:cubicBezTo>
                    <a:pt x="78" y="192"/>
                    <a:pt x="106" y="192"/>
                    <a:pt x="134" y="192"/>
                  </a:cubicBezTo>
                  <a:cubicBezTo>
                    <a:pt x="168" y="192"/>
                    <a:pt x="202" y="192"/>
                    <a:pt x="235" y="192"/>
                  </a:cubicBezTo>
                  <a:cubicBezTo>
                    <a:pt x="345" y="192"/>
                    <a:pt x="454" y="192"/>
                    <a:pt x="563" y="192"/>
                  </a:cubicBezTo>
                  <a:cubicBezTo>
                    <a:pt x="681" y="192"/>
                    <a:pt x="798" y="192"/>
                    <a:pt x="916" y="192"/>
                  </a:cubicBezTo>
                  <a:cubicBezTo>
                    <a:pt x="925" y="192"/>
                    <a:pt x="925" y="178"/>
                    <a:pt x="916" y="178"/>
                  </a:cubicBez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 flipH="1">
              <a:off x="2564459" y="2436723"/>
              <a:ext cx="124321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 flipH="1">
              <a:off x="2811398" y="2436723"/>
              <a:ext cx="1464609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 flipH="1">
              <a:off x="2726247" y="2436723"/>
              <a:ext cx="49387" cy="22991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Rectangle 29"/>
            <p:cNvSpPr>
              <a:spLocks noChangeArrowheads="1"/>
            </p:cNvSpPr>
            <p:nvPr/>
          </p:nvSpPr>
          <p:spPr bwMode="auto">
            <a:xfrm flipH="1">
              <a:off x="2118264" y="1760619"/>
              <a:ext cx="197552" cy="19380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Rectangle 30"/>
            <p:cNvSpPr>
              <a:spLocks noChangeArrowheads="1"/>
            </p:cNvSpPr>
            <p:nvPr/>
          </p:nvSpPr>
          <p:spPr bwMode="auto">
            <a:xfrm flipH="1">
              <a:off x="1844075" y="1760619"/>
              <a:ext cx="197552" cy="19380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 flipH="1">
              <a:off x="1610760" y="2118256"/>
              <a:ext cx="149867" cy="158041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2"/>
            <p:cNvSpPr/>
            <p:nvPr/>
          </p:nvSpPr>
          <p:spPr bwMode="auto">
            <a:xfrm flipH="1">
              <a:off x="1195220" y="2116553"/>
              <a:ext cx="391698" cy="1583821"/>
            </a:xfrm>
            <a:custGeom>
              <a:avLst/>
              <a:gdLst>
                <a:gd name="T0" fmla="*/ 230 w 230"/>
                <a:gd name="T1" fmla="*/ 917 h 930"/>
                <a:gd name="T2" fmla="*/ 142 w 230"/>
                <a:gd name="T3" fmla="*/ 930 h 930"/>
                <a:gd name="T4" fmla="*/ 0 w 230"/>
                <a:gd name="T5" fmla="*/ 14 h 930"/>
                <a:gd name="T6" fmla="*/ 88 w 230"/>
                <a:gd name="T7" fmla="*/ 0 h 930"/>
                <a:gd name="T8" fmla="*/ 230 w 230"/>
                <a:gd name="T9" fmla="*/ 917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230" y="917"/>
                  </a:moveTo>
                  <a:lnTo>
                    <a:pt x="142" y="930"/>
                  </a:lnTo>
                  <a:lnTo>
                    <a:pt x="0" y="14"/>
                  </a:lnTo>
                  <a:lnTo>
                    <a:pt x="88" y="0"/>
                  </a:lnTo>
                  <a:lnTo>
                    <a:pt x="230" y="91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46"/>
            <p:cNvSpPr>
              <a:spLocks noChangeArrowheads="1"/>
            </p:cNvSpPr>
            <p:nvPr/>
          </p:nvSpPr>
          <p:spPr bwMode="auto">
            <a:xfrm flipH="1">
              <a:off x="5577124" y="1329751"/>
              <a:ext cx="255455" cy="28952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47"/>
            <p:cNvSpPr>
              <a:spLocks noChangeArrowheads="1"/>
            </p:cNvSpPr>
            <p:nvPr/>
          </p:nvSpPr>
          <p:spPr bwMode="auto">
            <a:xfrm flipH="1">
              <a:off x="5577124" y="2630869"/>
              <a:ext cx="255455" cy="91964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Rectangle 48"/>
            <p:cNvSpPr>
              <a:spLocks noChangeArrowheads="1"/>
            </p:cNvSpPr>
            <p:nvPr/>
          </p:nvSpPr>
          <p:spPr bwMode="auto">
            <a:xfrm flipH="1">
              <a:off x="5577124" y="1183290"/>
              <a:ext cx="255455" cy="11069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Rectangle 49"/>
            <p:cNvSpPr>
              <a:spLocks noChangeArrowheads="1"/>
            </p:cNvSpPr>
            <p:nvPr/>
          </p:nvSpPr>
          <p:spPr bwMode="auto">
            <a:xfrm flipH="1">
              <a:off x="5577124" y="1391061"/>
              <a:ext cx="255455" cy="1178499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Rectangle 50"/>
            <p:cNvSpPr>
              <a:spLocks noChangeArrowheads="1"/>
            </p:cNvSpPr>
            <p:nvPr/>
          </p:nvSpPr>
          <p:spPr bwMode="auto">
            <a:xfrm flipH="1">
              <a:off x="5202457" y="2526984"/>
              <a:ext cx="292922" cy="32358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Rectangle 51"/>
            <p:cNvSpPr>
              <a:spLocks noChangeArrowheads="1"/>
            </p:cNvSpPr>
            <p:nvPr/>
          </p:nvSpPr>
          <p:spPr bwMode="auto">
            <a:xfrm flipH="1">
              <a:off x="5202457" y="2600214"/>
              <a:ext cx="292922" cy="12602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Rectangle 52"/>
            <p:cNvSpPr>
              <a:spLocks noChangeArrowheads="1"/>
            </p:cNvSpPr>
            <p:nvPr/>
          </p:nvSpPr>
          <p:spPr bwMode="auto">
            <a:xfrm flipH="1">
              <a:off x="5202457" y="1128793"/>
              <a:ext cx="292922" cy="1359021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53"/>
            <p:cNvSpPr>
              <a:spLocks noChangeArrowheads="1"/>
            </p:cNvSpPr>
            <p:nvPr/>
          </p:nvSpPr>
          <p:spPr bwMode="auto">
            <a:xfrm flipH="1">
              <a:off x="5202457" y="953382"/>
              <a:ext cx="292922" cy="108994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Rectangle 54"/>
            <p:cNvSpPr>
              <a:spLocks noChangeArrowheads="1"/>
            </p:cNvSpPr>
            <p:nvPr/>
          </p:nvSpPr>
          <p:spPr bwMode="auto">
            <a:xfrm flipH="1">
              <a:off x="4528057" y="1094733"/>
              <a:ext cx="298030" cy="35764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Rectangle 55"/>
            <p:cNvSpPr>
              <a:spLocks noChangeArrowheads="1"/>
            </p:cNvSpPr>
            <p:nvPr/>
          </p:nvSpPr>
          <p:spPr bwMode="auto">
            <a:xfrm flipH="1">
              <a:off x="4528057" y="2617245"/>
              <a:ext cx="298030" cy="10729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Rectangle 56"/>
            <p:cNvSpPr>
              <a:spLocks noChangeArrowheads="1"/>
            </p:cNvSpPr>
            <p:nvPr/>
          </p:nvSpPr>
          <p:spPr bwMode="auto">
            <a:xfrm flipH="1">
              <a:off x="4528057" y="926133"/>
              <a:ext cx="298030" cy="129431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Rectangle 57"/>
            <p:cNvSpPr>
              <a:spLocks noChangeArrowheads="1"/>
            </p:cNvSpPr>
            <p:nvPr/>
          </p:nvSpPr>
          <p:spPr bwMode="auto">
            <a:xfrm flipH="1">
              <a:off x="4528057" y="1169666"/>
              <a:ext cx="298030" cy="1376051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58"/>
            <p:cNvSpPr>
              <a:spLocks noChangeArrowheads="1"/>
            </p:cNvSpPr>
            <p:nvPr/>
          </p:nvSpPr>
          <p:spPr bwMode="auto">
            <a:xfrm flipH="1">
              <a:off x="4883990" y="2618948"/>
              <a:ext cx="207770" cy="1124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59"/>
            <p:cNvSpPr>
              <a:spLocks noChangeArrowheads="1"/>
            </p:cNvSpPr>
            <p:nvPr/>
          </p:nvSpPr>
          <p:spPr bwMode="auto">
            <a:xfrm flipH="1">
              <a:off x="4883990" y="1176478"/>
              <a:ext cx="207770" cy="133007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Rectangle 60"/>
            <p:cNvSpPr>
              <a:spLocks noChangeArrowheads="1"/>
            </p:cNvSpPr>
            <p:nvPr/>
          </p:nvSpPr>
          <p:spPr bwMode="auto">
            <a:xfrm flipH="1">
              <a:off x="4883990" y="2540609"/>
              <a:ext cx="207770" cy="44279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1" name="任意多边形 120"/>
          <p:cNvSpPr/>
          <p:nvPr/>
        </p:nvSpPr>
        <p:spPr bwMode="auto">
          <a:xfrm flipH="1">
            <a:off x="1057276" y="2869292"/>
            <a:ext cx="10054263" cy="1994254"/>
          </a:xfrm>
          <a:custGeom>
            <a:avLst/>
            <a:gdLst>
              <a:gd name="connsiteX0" fmla="*/ 8038685 w 9372185"/>
              <a:gd name="connsiteY0" fmla="*/ 0 h 1858964"/>
              <a:gd name="connsiteX1" fmla="*/ 4771610 w 9372185"/>
              <a:gd name="connsiteY1" fmla="*/ 0 h 1858964"/>
              <a:gd name="connsiteX2" fmla="*/ 4771610 w 9372185"/>
              <a:gd name="connsiteY2" fmla="*/ 1651002 h 1858964"/>
              <a:gd name="connsiteX3" fmla="*/ 0 w 9372185"/>
              <a:gd name="connsiteY3" fmla="*/ 1651002 h 1858964"/>
              <a:gd name="connsiteX4" fmla="*/ 0 w 9372185"/>
              <a:gd name="connsiteY4" fmla="*/ 1858964 h 1858964"/>
              <a:gd name="connsiteX5" fmla="*/ 4920837 w 9372185"/>
              <a:gd name="connsiteY5" fmla="*/ 1858964 h 1858964"/>
              <a:gd name="connsiteX6" fmla="*/ 4920837 w 9372185"/>
              <a:gd name="connsiteY6" fmla="*/ 1858963 h 1858964"/>
              <a:gd name="connsiteX7" fmla="*/ 4974810 w 9372185"/>
              <a:gd name="connsiteY7" fmla="*/ 1858963 h 1858964"/>
              <a:gd name="connsiteX8" fmla="*/ 4974810 w 9372185"/>
              <a:gd name="connsiteY8" fmla="*/ 201613 h 1858964"/>
              <a:gd name="connsiteX9" fmla="*/ 7835485 w 9372185"/>
              <a:gd name="connsiteY9" fmla="*/ 201613 h 1858964"/>
              <a:gd name="connsiteX10" fmla="*/ 7835485 w 9372185"/>
              <a:gd name="connsiteY10" fmla="*/ 1096963 h 1858964"/>
              <a:gd name="connsiteX11" fmla="*/ 9372185 w 9372185"/>
              <a:gd name="connsiteY11" fmla="*/ 1096963 h 1858964"/>
              <a:gd name="connsiteX12" fmla="*/ 9372185 w 9372185"/>
              <a:gd name="connsiteY12" fmla="*/ 893763 h 1858964"/>
              <a:gd name="connsiteX13" fmla="*/ 8038685 w 9372185"/>
              <a:gd name="connsiteY13" fmla="*/ 893763 h 185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72185" h="1858964">
                <a:moveTo>
                  <a:pt x="8038685" y="0"/>
                </a:moveTo>
                <a:lnTo>
                  <a:pt x="4771610" y="0"/>
                </a:lnTo>
                <a:lnTo>
                  <a:pt x="4771610" y="1651002"/>
                </a:lnTo>
                <a:lnTo>
                  <a:pt x="0" y="1651002"/>
                </a:lnTo>
                <a:lnTo>
                  <a:pt x="0" y="1858964"/>
                </a:lnTo>
                <a:lnTo>
                  <a:pt x="4920837" y="1858964"/>
                </a:lnTo>
                <a:lnTo>
                  <a:pt x="4920837" y="1858963"/>
                </a:lnTo>
                <a:lnTo>
                  <a:pt x="4974810" y="1858963"/>
                </a:lnTo>
                <a:lnTo>
                  <a:pt x="4974810" y="201613"/>
                </a:lnTo>
                <a:lnTo>
                  <a:pt x="7835485" y="201613"/>
                </a:lnTo>
                <a:lnTo>
                  <a:pt x="7835485" y="1096963"/>
                </a:lnTo>
                <a:lnTo>
                  <a:pt x="9372185" y="1096963"/>
                </a:lnTo>
                <a:lnTo>
                  <a:pt x="9372185" y="893763"/>
                </a:lnTo>
                <a:lnTo>
                  <a:pt x="8038685" y="893763"/>
                </a:lnTo>
                <a:close/>
              </a:path>
            </a:pathLst>
          </a:custGeom>
          <a:solidFill>
            <a:srgbClr val="7A6A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3366278" y="3348003"/>
            <a:ext cx="179087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>
                <a:solidFill>
                  <a:srgbClr val="F39800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3800" b="1" dirty="0">
              <a:solidFill>
                <a:srgbClr val="F39800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 flipH="1">
            <a:off x="5862283" y="3463415"/>
            <a:ext cx="6428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F398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普通用户端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99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3" grpId="0"/>
      <p:bldP spid="1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图片 1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6" b="86520"/>
          <a:stretch>
            <a:fillRect/>
          </a:stretch>
        </p:blipFill>
        <p:spPr>
          <a:xfrm>
            <a:off x="0" y="0"/>
            <a:ext cx="12192000" cy="1285461"/>
          </a:xfrm>
          <a:prstGeom prst="rect">
            <a:avLst/>
          </a:prstGeom>
        </p:spPr>
      </p:pic>
      <p:grpSp>
        <p:nvGrpSpPr>
          <p:cNvPr id="88" name="组合 87"/>
          <p:cNvGrpSpPr/>
          <p:nvPr/>
        </p:nvGrpSpPr>
        <p:grpSpPr>
          <a:xfrm>
            <a:off x="309909" y="132521"/>
            <a:ext cx="2118951" cy="1033483"/>
            <a:chOff x="256900" y="2958306"/>
            <a:chExt cx="3764238" cy="1835944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650725" y="3137694"/>
              <a:ext cx="298450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1650725" y="2967831"/>
              <a:ext cx="298450" cy="130175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1650725" y="3210719"/>
              <a:ext cx="298450" cy="1376362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1650725" y="4656931"/>
              <a:ext cx="298450" cy="1095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1382437" y="2958306"/>
              <a:ext cx="184150" cy="1806575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1115737" y="2958306"/>
              <a:ext cx="184150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Rectangle 26"/>
            <p:cNvSpPr>
              <a:spLocks noChangeArrowheads="1"/>
            </p:cNvSpPr>
            <p:nvPr/>
          </p:nvSpPr>
          <p:spPr bwMode="auto">
            <a:xfrm>
              <a:off x="861737" y="2958306"/>
              <a:ext cx="182563" cy="1806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Rectangle 27"/>
            <p:cNvSpPr>
              <a:spLocks noChangeArrowheads="1"/>
            </p:cNvSpPr>
            <p:nvPr/>
          </p:nvSpPr>
          <p:spPr bwMode="auto">
            <a:xfrm>
              <a:off x="644250" y="3291681"/>
              <a:ext cx="141288" cy="14732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56900" y="3290094"/>
              <a:ext cx="365125" cy="1476375"/>
            </a:xfrm>
            <a:custGeom>
              <a:avLst/>
              <a:gdLst>
                <a:gd name="T0" fmla="*/ 0 w 230"/>
                <a:gd name="T1" fmla="*/ 916 h 930"/>
                <a:gd name="T2" fmla="*/ 87 w 230"/>
                <a:gd name="T3" fmla="*/ 930 h 930"/>
                <a:gd name="T4" fmla="*/ 230 w 230"/>
                <a:gd name="T5" fmla="*/ 14 h 930"/>
                <a:gd name="T6" fmla="*/ 143 w 230"/>
                <a:gd name="T7" fmla="*/ 0 h 930"/>
                <a:gd name="T8" fmla="*/ 0 w 230"/>
                <a:gd name="T9" fmla="*/ 916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930">
                  <a:moveTo>
                    <a:pt x="0" y="916"/>
                  </a:moveTo>
                  <a:lnTo>
                    <a:pt x="87" y="930"/>
                  </a:lnTo>
                  <a:lnTo>
                    <a:pt x="230" y="14"/>
                  </a:lnTo>
                  <a:lnTo>
                    <a:pt x="143" y="0"/>
                  </a:lnTo>
                  <a:lnTo>
                    <a:pt x="0" y="916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2303463" y="3689350"/>
              <a:ext cx="1468438" cy="3127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  <a:gd name="T6" fmla="*/ 0 w 926"/>
                <a:gd name="T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2301875" y="3694113"/>
              <a:ext cx="1470025" cy="311150"/>
            </a:xfrm>
            <a:custGeom>
              <a:avLst/>
              <a:gdLst>
                <a:gd name="T0" fmla="*/ 0 w 926"/>
                <a:gd name="T1" fmla="*/ 196 h 196"/>
                <a:gd name="T2" fmla="*/ 0 w 926"/>
                <a:gd name="T3" fmla="*/ 0 h 196"/>
                <a:gd name="T4" fmla="*/ 926 w 926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6" h="196">
                  <a:moveTo>
                    <a:pt x="0" y="196"/>
                  </a:moveTo>
                  <a:lnTo>
                    <a:pt x="0" y="0"/>
                  </a:lnTo>
                  <a:lnTo>
                    <a:pt x="9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2125663" y="3668713"/>
              <a:ext cx="1709738" cy="355600"/>
            </a:xfrm>
            <a:custGeom>
              <a:avLst/>
              <a:gdLst>
                <a:gd name="T0" fmla="*/ 926 w 935"/>
                <a:gd name="T1" fmla="*/ 179 h 194"/>
                <a:gd name="T2" fmla="*/ 416 w 935"/>
                <a:gd name="T3" fmla="*/ 179 h 194"/>
                <a:gd name="T4" fmla="*/ 146 w 935"/>
                <a:gd name="T5" fmla="*/ 179 h 194"/>
                <a:gd name="T6" fmla="*/ 71 w 935"/>
                <a:gd name="T7" fmla="*/ 168 h 194"/>
                <a:gd name="T8" fmla="*/ 42 w 935"/>
                <a:gd name="T9" fmla="*/ 58 h 194"/>
                <a:gd name="T10" fmla="*/ 114 w 935"/>
                <a:gd name="T11" fmla="*/ 16 h 194"/>
                <a:gd name="T12" fmla="*/ 652 w 935"/>
                <a:gd name="T13" fmla="*/ 16 h 194"/>
                <a:gd name="T14" fmla="*/ 926 w 935"/>
                <a:gd name="T15" fmla="*/ 16 h 194"/>
                <a:gd name="T16" fmla="*/ 926 w 935"/>
                <a:gd name="T17" fmla="*/ 2 h 194"/>
                <a:gd name="T18" fmla="*/ 416 w 935"/>
                <a:gd name="T19" fmla="*/ 2 h 194"/>
                <a:gd name="T20" fmla="*/ 146 w 935"/>
                <a:gd name="T21" fmla="*/ 2 h 194"/>
                <a:gd name="T22" fmla="*/ 78 w 935"/>
                <a:gd name="T23" fmla="*/ 8 h 194"/>
                <a:gd name="T24" fmla="*/ 55 w 935"/>
                <a:gd name="T25" fmla="*/ 174 h 194"/>
                <a:gd name="T26" fmla="*/ 136 w 935"/>
                <a:gd name="T27" fmla="*/ 194 h 194"/>
                <a:gd name="T28" fmla="*/ 238 w 935"/>
                <a:gd name="T29" fmla="*/ 194 h 194"/>
                <a:gd name="T30" fmla="*/ 569 w 935"/>
                <a:gd name="T31" fmla="*/ 194 h 194"/>
                <a:gd name="T32" fmla="*/ 926 w 935"/>
                <a:gd name="T33" fmla="*/ 194 h 194"/>
                <a:gd name="T34" fmla="*/ 926 w 935"/>
                <a:gd name="T35" fmla="*/ 17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5" h="194">
                  <a:moveTo>
                    <a:pt x="926" y="179"/>
                  </a:moveTo>
                  <a:cubicBezTo>
                    <a:pt x="756" y="179"/>
                    <a:pt x="586" y="179"/>
                    <a:pt x="416" y="179"/>
                  </a:cubicBezTo>
                  <a:cubicBezTo>
                    <a:pt x="326" y="179"/>
                    <a:pt x="236" y="179"/>
                    <a:pt x="146" y="179"/>
                  </a:cubicBezTo>
                  <a:cubicBezTo>
                    <a:pt x="120" y="179"/>
                    <a:pt x="95" y="182"/>
                    <a:pt x="71" y="168"/>
                  </a:cubicBezTo>
                  <a:cubicBezTo>
                    <a:pt x="33" y="146"/>
                    <a:pt x="24" y="95"/>
                    <a:pt x="42" y="58"/>
                  </a:cubicBezTo>
                  <a:cubicBezTo>
                    <a:pt x="56" y="31"/>
                    <a:pt x="85" y="16"/>
                    <a:pt x="114" y="16"/>
                  </a:cubicBezTo>
                  <a:cubicBezTo>
                    <a:pt x="293" y="16"/>
                    <a:pt x="473" y="16"/>
                    <a:pt x="652" y="16"/>
                  </a:cubicBezTo>
                  <a:cubicBezTo>
                    <a:pt x="743" y="16"/>
                    <a:pt x="834" y="16"/>
                    <a:pt x="926" y="16"/>
                  </a:cubicBezTo>
                  <a:cubicBezTo>
                    <a:pt x="935" y="16"/>
                    <a:pt x="935" y="2"/>
                    <a:pt x="926" y="2"/>
                  </a:cubicBezTo>
                  <a:cubicBezTo>
                    <a:pt x="756" y="2"/>
                    <a:pt x="586" y="2"/>
                    <a:pt x="416" y="2"/>
                  </a:cubicBezTo>
                  <a:cubicBezTo>
                    <a:pt x="326" y="2"/>
                    <a:pt x="236" y="2"/>
                    <a:pt x="146" y="2"/>
                  </a:cubicBezTo>
                  <a:cubicBezTo>
                    <a:pt x="123" y="2"/>
                    <a:pt x="100" y="0"/>
                    <a:pt x="78" y="8"/>
                  </a:cubicBezTo>
                  <a:cubicBezTo>
                    <a:pt x="9" y="34"/>
                    <a:pt x="0" y="130"/>
                    <a:pt x="55" y="174"/>
                  </a:cubicBezTo>
                  <a:cubicBezTo>
                    <a:pt x="79" y="193"/>
                    <a:pt x="107" y="194"/>
                    <a:pt x="136" y="194"/>
                  </a:cubicBezTo>
                  <a:cubicBezTo>
                    <a:pt x="170" y="194"/>
                    <a:pt x="204" y="194"/>
                    <a:pt x="238" y="194"/>
                  </a:cubicBezTo>
                  <a:cubicBezTo>
                    <a:pt x="348" y="194"/>
                    <a:pt x="458" y="194"/>
                    <a:pt x="569" y="194"/>
                  </a:cubicBezTo>
                  <a:cubicBezTo>
                    <a:pt x="688" y="194"/>
                    <a:pt x="807" y="194"/>
                    <a:pt x="926" y="194"/>
                  </a:cubicBezTo>
                  <a:cubicBezTo>
                    <a:pt x="935" y="194"/>
                    <a:pt x="935" y="179"/>
                    <a:pt x="926" y="179"/>
                  </a:cubicBez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2355850" y="3814763"/>
              <a:ext cx="122238" cy="249237"/>
            </a:xfrm>
            <a:custGeom>
              <a:avLst/>
              <a:gdLst>
                <a:gd name="T0" fmla="*/ 77 w 77"/>
                <a:gd name="T1" fmla="*/ 157 h 157"/>
                <a:gd name="T2" fmla="*/ 39 w 77"/>
                <a:gd name="T3" fmla="*/ 128 h 157"/>
                <a:gd name="T4" fmla="*/ 0 w 77"/>
                <a:gd name="T5" fmla="*/ 157 h 157"/>
                <a:gd name="T6" fmla="*/ 0 w 77"/>
                <a:gd name="T7" fmla="*/ 0 h 157"/>
                <a:gd name="T8" fmla="*/ 77 w 77"/>
                <a:gd name="T9" fmla="*/ 0 h 157"/>
                <a:gd name="T10" fmla="*/ 77 w 77"/>
                <a:gd name="T11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57">
                  <a:moveTo>
                    <a:pt x="77" y="157"/>
                  </a:moveTo>
                  <a:lnTo>
                    <a:pt x="39" y="128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3808413" y="4484688"/>
              <a:ext cx="3810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3887788" y="4484688"/>
              <a:ext cx="133350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2341563" y="4484688"/>
              <a:ext cx="142716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2157413" y="4484688"/>
              <a:ext cx="112713" cy="3095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3808413" y="4097338"/>
              <a:ext cx="3810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Rectangle 43"/>
            <p:cNvSpPr>
              <a:spLocks noChangeArrowheads="1"/>
            </p:cNvSpPr>
            <p:nvPr/>
          </p:nvSpPr>
          <p:spPr bwMode="auto">
            <a:xfrm>
              <a:off x="2157413" y="4097338"/>
              <a:ext cx="11271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Rectangle 44"/>
            <p:cNvSpPr>
              <a:spLocks noChangeArrowheads="1"/>
            </p:cNvSpPr>
            <p:nvPr/>
          </p:nvSpPr>
          <p:spPr bwMode="auto">
            <a:xfrm>
              <a:off x="3887788" y="4097338"/>
              <a:ext cx="133350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Rectangle 45"/>
            <p:cNvSpPr>
              <a:spLocks noChangeArrowheads="1"/>
            </p:cNvSpPr>
            <p:nvPr/>
          </p:nvSpPr>
          <p:spPr bwMode="auto">
            <a:xfrm>
              <a:off x="2341563" y="4097338"/>
              <a:ext cx="1427163" cy="3079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1108496" y="120279"/>
            <a:ext cx="783674" cy="1083433"/>
            <a:chOff x="10016089" y="220342"/>
            <a:chExt cx="1216026" cy="1681162"/>
          </a:xfrm>
        </p:grpSpPr>
        <p:sp>
          <p:nvSpPr>
            <p:cNvPr id="57" name="Rectangle 46"/>
            <p:cNvSpPr>
              <a:spLocks noChangeArrowheads="1"/>
            </p:cNvSpPr>
            <p:nvPr/>
          </p:nvSpPr>
          <p:spPr bwMode="auto">
            <a:xfrm>
              <a:off x="10016089" y="594992"/>
              <a:ext cx="238125" cy="285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Rectangle 47"/>
            <p:cNvSpPr>
              <a:spLocks noChangeArrowheads="1"/>
            </p:cNvSpPr>
            <p:nvPr/>
          </p:nvSpPr>
          <p:spPr bwMode="auto">
            <a:xfrm>
              <a:off x="10016089" y="1809430"/>
              <a:ext cx="238125" cy="857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Rectangle 48"/>
            <p:cNvSpPr>
              <a:spLocks noChangeArrowheads="1"/>
            </p:cNvSpPr>
            <p:nvPr/>
          </p:nvSpPr>
          <p:spPr bwMode="auto">
            <a:xfrm>
              <a:off x="10016089" y="460055"/>
              <a:ext cx="23812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Rectangle 49"/>
            <p:cNvSpPr>
              <a:spLocks noChangeArrowheads="1"/>
            </p:cNvSpPr>
            <p:nvPr/>
          </p:nvSpPr>
          <p:spPr bwMode="auto">
            <a:xfrm>
              <a:off x="10016089" y="653730"/>
              <a:ext cx="238125" cy="10985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Rectangle 50"/>
            <p:cNvSpPr>
              <a:spLocks noChangeArrowheads="1"/>
            </p:cNvSpPr>
            <p:nvPr/>
          </p:nvSpPr>
          <p:spPr bwMode="auto">
            <a:xfrm>
              <a:off x="10330414" y="1711005"/>
              <a:ext cx="273050" cy="3175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Rectangle 51"/>
            <p:cNvSpPr>
              <a:spLocks noChangeArrowheads="1"/>
            </p:cNvSpPr>
            <p:nvPr/>
          </p:nvSpPr>
          <p:spPr bwMode="auto">
            <a:xfrm>
              <a:off x="10330414" y="1779267"/>
              <a:ext cx="273050" cy="119062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Rectangle 52"/>
            <p:cNvSpPr>
              <a:spLocks noChangeArrowheads="1"/>
            </p:cNvSpPr>
            <p:nvPr/>
          </p:nvSpPr>
          <p:spPr bwMode="auto">
            <a:xfrm>
              <a:off x="10330414" y="409255"/>
              <a:ext cx="273050" cy="1265237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Rectangle 53"/>
            <p:cNvSpPr>
              <a:spLocks noChangeArrowheads="1"/>
            </p:cNvSpPr>
            <p:nvPr/>
          </p:nvSpPr>
          <p:spPr bwMode="auto">
            <a:xfrm>
              <a:off x="10330414" y="245742"/>
              <a:ext cx="273050" cy="101600"/>
            </a:xfrm>
            <a:prstGeom prst="rect">
              <a:avLst/>
            </a:prstGeom>
            <a:solidFill>
              <a:srgbClr val="7A6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Rectangle 54"/>
            <p:cNvSpPr>
              <a:spLocks noChangeArrowheads="1"/>
            </p:cNvSpPr>
            <p:nvPr/>
          </p:nvSpPr>
          <p:spPr bwMode="auto">
            <a:xfrm>
              <a:off x="10954302" y="377505"/>
              <a:ext cx="277813" cy="33337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Rectangle 55"/>
            <p:cNvSpPr>
              <a:spLocks noChangeArrowheads="1"/>
            </p:cNvSpPr>
            <p:nvPr/>
          </p:nvSpPr>
          <p:spPr bwMode="auto">
            <a:xfrm>
              <a:off x="10954302" y="1795142"/>
              <a:ext cx="277813" cy="1016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Rectangle 56"/>
            <p:cNvSpPr>
              <a:spLocks noChangeArrowheads="1"/>
            </p:cNvSpPr>
            <p:nvPr/>
          </p:nvSpPr>
          <p:spPr bwMode="auto">
            <a:xfrm>
              <a:off x="10954302" y="220342"/>
              <a:ext cx="277813" cy="12065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Rectangle 57"/>
            <p:cNvSpPr>
              <a:spLocks noChangeArrowheads="1"/>
            </p:cNvSpPr>
            <p:nvPr/>
          </p:nvSpPr>
          <p:spPr bwMode="auto">
            <a:xfrm>
              <a:off x="10954302" y="447355"/>
              <a:ext cx="277813" cy="12827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Rectangle 58"/>
            <p:cNvSpPr>
              <a:spLocks noChangeArrowheads="1"/>
            </p:cNvSpPr>
            <p:nvPr/>
          </p:nvSpPr>
          <p:spPr bwMode="auto">
            <a:xfrm>
              <a:off x="10706652" y="1798317"/>
              <a:ext cx="193675" cy="10318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Rectangle 59"/>
            <p:cNvSpPr>
              <a:spLocks noChangeArrowheads="1"/>
            </p:cNvSpPr>
            <p:nvPr/>
          </p:nvSpPr>
          <p:spPr bwMode="auto">
            <a:xfrm>
              <a:off x="10706652" y="453705"/>
              <a:ext cx="193675" cy="1239837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Rectangle 60"/>
            <p:cNvSpPr>
              <a:spLocks noChangeArrowheads="1"/>
            </p:cNvSpPr>
            <p:nvPr/>
          </p:nvSpPr>
          <p:spPr bwMode="auto">
            <a:xfrm>
              <a:off x="10706652" y="1725292"/>
              <a:ext cx="193675" cy="4127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3465852" y="211161"/>
            <a:ext cx="6409127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普通用户</a:t>
            </a:r>
            <a:r>
              <a:rPr lang="en-US" altLang="zh-CN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4400" b="1" dirty="0">
                <a:solidFill>
                  <a:srgbClr val="7A6A56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底部导航栏</a:t>
            </a:r>
          </a:p>
        </p:txBody>
      </p:sp>
      <p:sp>
        <p:nvSpPr>
          <p:cNvPr id="95" name="矩形 94"/>
          <p:cNvSpPr/>
          <p:nvPr/>
        </p:nvSpPr>
        <p:spPr>
          <a:xfrm>
            <a:off x="-831616" y="1795968"/>
            <a:ext cx="650382" cy="1093304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-831616" y="2889272"/>
            <a:ext cx="650382" cy="1093304"/>
          </a:xfrm>
          <a:prstGeom prst="rect">
            <a:avLst/>
          </a:prstGeom>
          <a:solidFill>
            <a:srgbClr val="7A6A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3"/>
          <p:cNvSpPr>
            <a:spLocks noChangeArrowheads="1"/>
          </p:cNvSpPr>
          <p:nvPr/>
        </p:nvSpPr>
        <p:spPr bwMode="auto">
          <a:xfrm>
            <a:off x="793362" y="5822796"/>
            <a:ext cx="2481543" cy="733451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</a:p>
        </p:txBody>
      </p:sp>
      <p:sp>
        <p:nvSpPr>
          <p:cNvPr id="74" name="矩形 5"/>
          <p:cNvSpPr>
            <a:spLocks noChangeArrowheads="1"/>
          </p:cNvSpPr>
          <p:nvPr/>
        </p:nvSpPr>
        <p:spPr bwMode="auto">
          <a:xfrm>
            <a:off x="6196763" y="5822796"/>
            <a:ext cx="2481543" cy="733451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="ctr"/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</a:p>
        </p:txBody>
      </p:sp>
      <p:sp>
        <p:nvSpPr>
          <p:cNvPr id="76" name="矩形 7"/>
          <p:cNvSpPr>
            <a:spLocks noChangeArrowheads="1"/>
          </p:cNvSpPr>
          <p:nvPr/>
        </p:nvSpPr>
        <p:spPr bwMode="auto">
          <a:xfrm>
            <a:off x="3485221" y="5809229"/>
            <a:ext cx="2481542" cy="733451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="ctr"/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送养</a:t>
            </a:r>
          </a:p>
        </p:txBody>
      </p:sp>
      <p:sp>
        <p:nvSpPr>
          <p:cNvPr id="78" name="矩形 9"/>
          <p:cNvSpPr>
            <a:spLocks noChangeArrowheads="1"/>
          </p:cNvSpPr>
          <p:nvPr/>
        </p:nvSpPr>
        <p:spPr bwMode="auto">
          <a:xfrm>
            <a:off x="8927356" y="5809229"/>
            <a:ext cx="2481542" cy="733451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anchor="ctr"/>
          <a:lstStyle/>
          <a:p>
            <a:pPr algn="ctr"/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83" y="1417982"/>
            <a:ext cx="2481542" cy="4411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23" y="1404652"/>
            <a:ext cx="2477575" cy="44045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763" y="1417982"/>
            <a:ext cx="2481541" cy="44116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01" y="1419225"/>
            <a:ext cx="2480842" cy="4410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76" grpId="0" animBg="1"/>
      <p:bldP spid="7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1439</Words>
  <Application>Microsoft Office PowerPoint</Application>
  <PresentationFormat>宽屏</PresentationFormat>
  <Paragraphs>167</Paragraphs>
  <Slides>35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等线</vt:lpstr>
      <vt:lpstr>等线 Light</vt:lpstr>
      <vt:lpstr>方正清刻本悦宋简体</vt:lpstr>
      <vt:lpstr>宋体</vt:lpstr>
      <vt:lpstr>微软雅黑</vt:lpstr>
      <vt:lpstr>微软雅黑 Light</vt:lpstr>
      <vt:lpstr>幼圆</vt:lpstr>
      <vt:lpstr>Agency FB</vt:lpstr>
      <vt:lpstr>Arial</vt:lpstr>
      <vt:lpstr>Calibri</vt:lpstr>
      <vt:lpstr>Franklin Gothic Demi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Pietra</cp:lastModifiedBy>
  <cp:revision>81</cp:revision>
  <dcterms:created xsi:type="dcterms:W3CDTF">2017-05-22T12:35:00Z</dcterms:created>
  <dcterms:modified xsi:type="dcterms:W3CDTF">2019-11-27T06:24:34Z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